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303" r:id="rId4"/>
    <p:sldId id="304" r:id="rId5"/>
    <p:sldId id="305" r:id="rId6"/>
    <p:sldId id="259" r:id="rId7"/>
    <p:sldId id="301" r:id="rId8"/>
    <p:sldId id="260" r:id="rId9"/>
    <p:sldId id="302" r:id="rId10"/>
    <p:sldId id="261" r:id="rId11"/>
    <p:sldId id="258" r:id="rId12"/>
    <p:sldId id="262" r:id="rId13"/>
    <p:sldId id="276" r:id="rId14"/>
    <p:sldId id="277" r:id="rId15"/>
    <p:sldId id="278" r:id="rId16"/>
    <p:sldId id="297" r:id="rId17"/>
    <p:sldId id="298" r:id="rId18"/>
    <p:sldId id="264" r:id="rId19"/>
    <p:sldId id="279" r:id="rId20"/>
    <p:sldId id="266" r:id="rId21"/>
    <p:sldId id="280" r:id="rId22"/>
    <p:sldId id="287" r:id="rId23"/>
    <p:sldId id="284" r:id="rId24"/>
    <p:sldId id="285" r:id="rId25"/>
    <p:sldId id="286" r:id="rId26"/>
    <p:sldId id="288" r:id="rId27"/>
    <p:sldId id="289" r:id="rId28"/>
    <p:sldId id="268" r:id="rId29"/>
    <p:sldId id="290" r:id="rId30"/>
    <p:sldId id="291" r:id="rId31"/>
    <p:sldId id="292" r:id="rId32"/>
    <p:sldId id="293" r:id="rId33"/>
    <p:sldId id="273" r:id="rId34"/>
    <p:sldId id="294" r:id="rId35"/>
    <p:sldId id="274" r:id="rId36"/>
    <p:sldId id="295" r:id="rId37"/>
    <p:sldId id="296" r:id="rId38"/>
    <p:sldId id="299" r:id="rId39"/>
    <p:sldId id="271" r:id="rId40"/>
    <p:sldId id="272" r:id="rId41"/>
    <p:sldId id="300" r:id="rId42"/>
    <p:sldId id="27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ьник" id="{E1F82317-CE22-4870-A4CE-9560EDFA7F24}">
          <p14:sldIdLst>
            <p14:sldId id="256"/>
          </p14:sldIdLst>
        </p14:section>
        <p14:section name="Вступление" id="{36F2B720-C2EF-4A05-AC31-D0454CCD2217}">
          <p14:sldIdLst>
            <p14:sldId id="257"/>
            <p14:sldId id="303"/>
            <p14:sldId id="304"/>
            <p14:sldId id="305"/>
            <p14:sldId id="259"/>
            <p14:sldId id="301"/>
          </p14:sldIdLst>
        </p14:section>
        <p14:section name="Определения" id="{E315F7D9-A4F7-4892-A94A-94C6F55E80C8}">
          <p14:sldIdLst>
            <p14:sldId id="260"/>
            <p14:sldId id="302"/>
            <p14:sldId id="261"/>
            <p14:sldId id="258"/>
          </p14:sldIdLst>
        </p14:section>
        <p14:section name="Основная часть" id="{FAF5C4B2-7A24-4F41-9972-49C34D0A4706}">
          <p14:sldIdLst>
            <p14:sldId id="262"/>
            <p14:sldId id="276"/>
            <p14:sldId id="277"/>
            <p14:sldId id="278"/>
            <p14:sldId id="297"/>
            <p14:sldId id="298"/>
            <p14:sldId id="264"/>
            <p14:sldId id="279"/>
            <p14:sldId id="266"/>
            <p14:sldId id="280"/>
            <p14:sldId id="287"/>
            <p14:sldId id="284"/>
            <p14:sldId id="285"/>
            <p14:sldId id="286"/>
            <p14:sldId id="288"/>
            <p14:sldId id="289"/>
            <p14:sldId id="268"/>
            <p14:sldId id="290"/>
            <p14:sldId id="291"/>
            <p14:sldId id="292"/>
            <p14:sldId id="293"/>
            <p14:sldId id="273"/>
            <p14:sldId id="294"/>
            <p14:sldId id="274"/>
            <p14:sldId id="295"/>
            <p14:sldId id="296"/>
            <p14:sldId id="299"/>
            <p14:sldId id="271"/>
            <p14:sldId id="272"/>
          </p14:sldIdLst>
        </p14:section>
        <p14:section name="Вывод" id="{4C6A982C-CEEC-4660-9421-06DED533CBE3}">
          <p14:sldIdLst>
            <p14:sldId id="300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5" autoAdjust="0"/>
    <p:restoredTop sz="85762" autoAdjust="0"/>
  </p:normalViewPr>
  <p:slideViewPr>
    <p:cSldViewPr snapToGrid="0">
      <p:cViewPr varScale="1">
        <p:scale>
          <a:sx n="79" d="100"/>
          <a:sy n="79" d="100"/>
        </p:scale>
        <p:origin x="662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78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F5AD67-1113-4814-94E3-F3CEDBE0EE20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EB47FD-12E2-4315-9788-D890440F9993}">
      <dgm:prSet phldrT="[Text]"/>
      <dgm:spPr/>
      <dgm:t>
        <a:bodyPr/>
        <a:lstStyle/>
        <a:p>
          <a:r>
            <a:rPr lang="en-US" dirty="0"/>
            <a:t>TDD</a:t>
          </a:r>
        </a:p>
      </dgm:t>
    </dgm:pt>
    <dgm:pt modelId="{91199796-D4A3-495E-9A01-D1EAB62069F5}" type="parTrans" cxnId="{2CFC4CAF-B48F-4E64-A596-46E263968938}">
      <dgm:prSet/>
      <dgm:spPr/>
      <dgm:t>
        <a:bodyPr/>
        <a:lstStyle/>
        <a:p>
          <a:endParaRPr lang="en-US"/>
        </a:p>
      </dgm:t>
    </dgm:pt>
    <dgm:pt modelId="{A6EEC09B-5895-4EBE-87A3-7C286B1D3B76}" type="sibTrans" cxnId="{2CFC4CAF-B48F-4E64-A596-46E263968938}">
      <dgm:prSet/>
      <dgm:spPr/>
      <dgm:t>
        <a:bodyPr/>
        <a:lstStyle/>
        <a:p>
          <a:endParaRPr lang="en-US"/>
        </a:p>
      </dgm:t>
    </dgm:pt>
    <dgm:pt modelId="{F7FF6FC5-301B-4FA0-B1EA-755BB4C7333B}">
      <dgm:prSet phldrT="[Text]"/>
      <dgm:spPr/>
      <dgm:t>
        <a:bodyPr/>
        <a:lstStyle/>
        <a:p>
          <a:r>
            <a:rPr lang="en-US" dirty="0"/>
            <a:t>Test Last</a:t>
          </a:r>
        </a:p>
      </dgm:t>
    </dgm:pt>
    <dgm:pt modelId="{7D0B8929-594A-49F6-A122-65067B542254}" type="parTrans" cxnId="{5E801FCD-3732-4224-93CA-E279DA01CB54}">
      <dgm:prSet/>
      <dgm:spPr/>
      <dgm:t>
        <a:bodyPr/>
        <a:lstStyle/>
        <a:p>
          <a:endParaRPr lang="en-US"/>
        </a:p>
      </dgm:t>
    </dgm:pt>
    <dgm:pt modelId="{FBADECBF-B7D7-49F1-B9C1-7FB14737D679}" type="sibTrans" cxnId="{5E801FCD-3732-4224-93CA-E279DA01CB54}">
      <dgm:prSet/>
      <dgm:spPr/>
      <dgm:t>
        <a:bodyPr/>
        <a:lstStyle/>
        <a:p>
          <a:endParaRPr lang="en-US"/>
        </a:p>
      </dgm:t>
    </dgm:pt>
    <dgm:pt modelId="{FC4469C3-770B-4390-968A-B378F8417FB2}">
      <dgm:prSet phldrT="[Text]"/>
      <dgm:spPr/>
      <dgm:t>
        <a:bodyPr/>
        <a:lstStyle/>
        <a:p>
          <a:r>
            <a:rPr lang="en-US" dirty="0"/>
            <a:t>TLD</a:t>
          </a:r>
        </a:p>
      </dgm:t>
    </dgm:pt>
    <dgm:pt modelId="{A39250B8-5CD7-465D-A850-5F3C4A5DB4A3}" type="parTrans" cxnId="{B5C1A61C-ED14-4628-926D-2EB334507FF8}">
      <dgm:prSet/>
      <dgm:spPr/>
      <dgm:t>
        <a:bodyPr/>
        <a:lstStyle/>
        <a:p>
          <a:endParaRPr lang="en-US"/>
        </a:p>
      </dgm:t>
    </dgm:pt>
    <dgm:pt modelId="{8165710D-1C72-4A71-A398-9685246D9890}" type="sibTrans" cxnId="{B5C1A61C-ED14-4628-926D-2EB334507FF8}">
      <dgm:prSet/>
      <dgm:spPr/>
      <dgm:t>
        <a:bodyPr/>
        <a:lstStyle/>
        <a:p>
          <a:endParaRPr lang="en-US"/>
        </a:p>
      </dgm:t>
    </dgm:pt>
    <dgm:pt modelId="{0CDF3487-37D3-4F6A-876C-5BEE3B8D2BA4}">
      <dgm:prSet phldrT="[Text]"/>
      <dgm:spPr/>
      <dgm:t>
        <a:bodyPr/>
        <a:lstStyle/>
        <a:p>
          <a:r>
            <a:rPr lang="en-US" dirty="0"/>
            <a:t>Test First</a:t>
          </a:r>
        </a:p>
      </dgm:t>
    </dgm:pt>
    <dgm:pt modelId="{0765B929-90C9-48D3-9AF1-FDEFDFB6DB12}" type="parTrans" cxnId="{948045AD-6F5C-4A50-AC84-2CCC87D4828C}">
      <dgm:prSet/>
      <dgm:spPr/>
      <dgm:t>
        <a:bodyPr/>
        <a:lstStyle/>
        <a:p>
          <a:endParaRPr lang="en-US"/>
        </a:p>
      </dgm:t>
    </dgm:pt>
    <dgm:pt modelId="{16E4F920-5A0A-4C2A-BD1A-96C4E430ECD9}" type="sibTrans" cxnId="{948045AD-6F5C-4A50-AC84-2CCC87D4828C}">
      <dgm:prSet/>
      <dgm:spPr/>
      <dgm:t>
        <a:bodyPr/>
        <a:lstStyle/>
        <a:p>
          <a:endParaRPr lang="en-US"/>
        </a:p>
      </dgm:t>
    </dgm:pt>
    <dgm:pt modelId="{1120CEDF-97F3-4987-85C3-38B97D4DC09D}">
      <dgm:prSet phldrT="[Text]"/>
      <dgm:spPr/>
      <dgm:t>
        <a:bodyPr/>
        <a:lstStyle/>
        <a:p>
          <a:endParaRPr lang="en-US" dirty="0"/>
        </a:p>
      </dgm:t>
    </dgm:pt>
    <dgm:pt modelId="{BD593D72-686C-4E44-B54A-F039D04D178B}" type="parTrans" cxnId="{28D25EAA-DA57-4E64-852B-D12D8254AC78}">
      <dgm:prSet/>
      <dgm:spPr/>
      <dgm:t>
        <a:bodyPr/>
        <a:lstStyle/>
        <a:p>
          <a:endParaRPr lang="en-US"/>
        </a:p>
      </dgm:t>
    </dgm:pt>
    <dgm:pt modelId="{BBDE7086-B873-4D26-BD8D-0BC85FB73E53}" type="sibTrans" cxnId="{28D25EAA-DA57-4E64-852B-D12D8254AC78}">
      <dgm:prSet/>
      <dgm:spPr/>
      <dgm:t>
        <a:bodyPr/>
        <a:lstStyle/>
        <a:p>
          <a:endParaRPr lang="en-US"/>
        </a:p>
      </dgm:t>
    </dgm:pt>
    <dgm:pt modelId="{B302FCA3-8B81-4530-B9E9-4EDA94B5F487}" type="pres">
      <dgm:prSet presAssocID="{60F5AD67-1113-4814-94E3-F3CEDBE0EE20}" presName="Name0" presStyleCnt="0">
        <dgm:presLayoutVars>
          <dgm:dir/>
          <dgm:animOne val="branch"/>
          <dgm:animLvl val="lvl"/>
        </dgm:presLayoutVars>
      </dgm:prSet>
      <dgm:spPr/>
    </dgm:pt>
    <dgm:pt modelId="{53787BA0-E025-4994-8F10-1FBB6EDFE183}" type="pres">
      <dgm:prSet presAssocID="{F7FF6FC5-301B-4FA0-B1EA-755BB4C7333B}" presName="chaos" presStyleCnt="0"/>
      <dgm:spPr/>
    </dgm:pt>
    <dgm:pt modelId="{3D689DA7-3CCD-4CA7-A37F-B6A933562E7D}" type="pres">
      <dgm:prSet presAssocID="{F7FF6FC5-301B-4FA0-B1EA-755BB4C7333B}" presName="parTx1" presStyleLbl="revTx" presStyleIdx="0" presStyleCnt="3"/>
      <dgm:spPr/>
    </dgm:pt>
    <dgm:pt modelId="{C66A7BDF-27FB-4760-ACCE-3529118A4E2C}" type="pres">
      <dgm:prSet presAssocID="{F7FF6FC5-301B-4FA0-B1EA-755BB4C7333B}" presName="c1" presStyleLbl="node1" presStyleIdx="0" presStyleCnt="19"/>
      <dgm:spPr/>
    </dgm:pt>
    <dgm:pt modelId="{F04FEE48-0357-4225-9388-826637283D94}" type="pres">
      <dgm:prSet presAssocID="{F7FF6FC5-301B-4FA0-B1EA-755BB4C7333B}" presName="c2" presStyleLbl="node1" presStyleIdx="1" presStyleCnt="19"/>
      <dgm:spPr/>
    </dgm:pt>
    <dgm:pt modelId="{11B15580-AA98-4A0D-A284-E02C2C65782C}" type="pres">
      <dgm:prSet presAssocID="{F7FF6FC5-301B-4FA0-B1EA-755BB4C7333B}" presName="c3" presStyleLbl="node1" presStyleIdx="2" presStyleCnt="19"/>
      <dgm:spPr/>
    </dgm:pt>
    <dgm:pt modelId="{03A7026B-8E44-4EE8-8708-76488652FDF1}" type="pres">
      <dgm:prSet presAssocID="{F7FF6FC5-301B-4FA0-B1EA-755BB4C7333B}" presName="c4" presStyleLbl="node1" presStyleIdx="3" presStyleCnt="19"/>
      <dgm:spPr/>
    </dgm:pt>
    <dgm:pt modelId="{35F1EC82-4352-434D-855D-23FAD8CBEFB8}" type="pres">
      <dgm:prSet presAssocID="{F7FF6FC5-301B-4FA0-B1EA-755BB4C7333B}" presName="c5" presStyleLbl="node1" presStyleIdx="4" presStyleCnt="19"/>
      <dgm:spPr/>
    </dgm:pt>
    <dgm:pt modelId="{8C88EED1-F32C-4F5D-8D0C-941A2D173475}" type="pres">
      <dgm:prSet presAssocID="{F7FF6FC5-301B-4FA0-B1EA-755BB4C7333B}" presName="c6" presStyleLbl="node1" presStyleIdx="5" presStyleCnt="19"/>
      <dgm:spPr/>
    </dgm:pt>
    <dgm:pt modelId="{B7A434F8-1C9B-4ED5-8BB3-6396342AAFB7}" type="pres">
      <dgm:prSet presAssocID="{F7FF6FC5-301B-4FA0-B1EA-755BB4C7333B}" presName="c7" presStyleLbl="node1" presStyleIdx="6" presStyleCnt="19"/>
      <dgm:spPr/>
    </dgm:pt>
    <dgm:pt modelId="{9AC66A0F-D084-4792-B9F7-D90E0C6AF6FF}" type="pres">
      <dgm:prSet presAssocID="{F7FF6FC5-301B-4FA0-B1EA-755BB4C7333B}" presName="c8" presStyleLbl="node1" presStyleIdx="7" presStyleCnt="19"/>
      <dgm:spPr/>
    </dgm:pt>
    <dgm:pt modelId="{6568822F-6EFD-4F6A-AB4B-9547985AA682}" type="pres">
      <dgm:prSet presAssocID="{F7FF6FC5-301B-4FA0-B1EA-755BB4C7333B}" presName="c9" presStyleLbl="node1" presStyleIdx="8" presStyleCnt="19"/>
      <dgm:spPr/>
    </dgm:pt>
    <dgm:pt modelId="{AAE5B079-6222-4EDD-9E16-9E2CCC5D6DC0}" type="pres">
      <dgm:prSet presAssocID="{F7FF6FC5-301B-4FA0-B1EA-755BB4C7333B}" presName="c10" presStyleLbl="node1" presStyleIdx="9" presStyleCnt="19"/>
      <dgm:spPr/>
    </dgm:pt>
    <dgm:pt modelId="{D8AB9E18-BE95-4F27-A22E-32219B9E7B79}" type="pres">
      <dgm:prSet presAssocID="{F7FF6FC5-301B-4FA0-B1EA-755BB4C7333B}" presName="c11" presStyleLbl="node1" presStyleIdx="10" presStyleCnt="19"/>
      <dgm:spPr/>
    </dgm:pt>
    <dgm:pt modelId="{0540D474-CDA1-41AE-9E2A-6FA5FA6C4504}" type="pres">
      <dgm:prSet presAssocID="{F7FF6FC5-301B-4FA0-B1EA-755BB4C7333B}" presName="c12" presStyleLbl="node1" presStyleIdx="11" presStyleCnt="19"/>
      <dgm:spPr/>
    </dgm:pt>
    <dgm:pt modelId="{D882EEAD-AB81-4C12-BA84-F5069F20CC12}" type="pres">
      <dgm:prSet presAssocID="{F7FF6FC5-301B-4FA0-B1EA-755BB4C7333B}" presName="c13" presStyleLbl="node1" presStyleIdx="12" presStyleCnt="19"/>
      <dgm:spPr/>
    </dgm:pt>
    <dgm:pt modelId="{599B6CE9-A09F-4438-A17E-42A045EFBC3F}" type="pres">
      <dgm:prSet presAssocID="{F7FF6FC5-301B-4FA0-B1EA-755BB4C7333B}" presName="c14" presStyleLbl="node1" presStyleIdx="13" presStyleCnt="19"/>
      <dgm:spPr/>
    </dgm:pt>
    <dgm:pt modelId="{90AAAE7C-2232-4100-BDDC-A8372F356925}" type="pres">
      <dgm:prSet presAssocID="{F7FF6FC5-301B-4FA0-B1EA-755BB4C7333B}" presName="c15" presStyleLbl="node1" presStyleIdx="14" presStyleCnt="19"/>
      <dgm:spPr/>
    </dgm:pt>
    <dgm:pt modelId="{F9A64C42-5DCB-4C63-AD6B-E073E521FB9D}" type="pres">
      <dgm:prSet presAssocID="{F7FF6FC5-301B-4FA0-B1EA-755BB4C7333B}" presName="c16" presStyleLbl="node1" presStyleIdx="15" presStyleCnt="19"/>
      <dgm:spPr/>
    </dgm:pt>
    <dgm:pt modelId="{2EDE897F-D6D3-46F0-BFFF-D41859F7D11B}" type="pres">
      <dgm:prSet presAssocID="{F7FF6FC5-301B-4FA0-B1EA-755BB4C7333B}" presName="c17" presStyleLbl="node1" presStyleIdx="16" presStyleCnt="19"/>
      <dgm:spPr/>
    </dgm:pt>
    <dgm:pt modelId="{A582B84A-BC42-42A0-AA59-9393DE3779CB}" type="pres">
      <dgm:prSet presAssocID="{F7FF6FC5-301B-4FA0-B1EA-755BB4C7333B}" presName="c18" presStyleLbl="node1" presStyleIdx="17" presStyleCnt="19"/>
      <dgm:spPr/>
    </dgm:pt>
    <dgm:pt modelId="{3E935B4B-2E4E-46E5-BD94-3FC625E0064B}" type="pres">
      <dgm:prSet presAssocID="{FBADECBF-B7D7-49F1-B9C1-7FB14737D679}" presName="chevronComposite1" presStyleCnt="0"/>
      <dgm:spPr/>
    </dgm:pt>
    <dgm:pt modelId="{52004CEE-D33F-4C5B-B730-A484F6CD21C6}" type="pres">
      <dgm:prSet presAssocID="{FBADECBF-B7D7-49F1-B9C1-7FB14737D679}" presName="chevron1" presStyleLbl="sibTrans2D1" presStyleIdx="0" presStyleCnt="2"/>
      <dgm:spPr/>
    </dgm:pt>
    <dgm:pt modelId="{6BBE0FEF-DC69-48C7-9C13-B9E9896E9AF8}" type="pres">
      <dgm:prSet presAssocID="{FBADECBF-B7D7-49F1-B9C1-7FB14737D679}" presName="spChevron1" presStyleCnt="0"/>
      <dgm:spPr/>
    </dgm:pt>
    <dgm:pt modelId="{823A714C-FC10-4E05-A511-5E8FA5D75EDA}" type="pres">
      <dgm:prSet presAssocID="{1120CEDF-97F3-4987-85C3-38B97D4DC09D}" presName="middle" presStyleCnt="0"/>
      <dgm:spPr/>
    </dgm:pt>
    <dgm:pt modelId="{9702FE96-1F4F-44DA-921F-9C1EC2E938FF}" type="pres">
      <dgm:prSet presAssocID="{1120CEDF-97F3-4987-85C3-38B97D4DC09D}" presName="parTxMid" presStyleLbl="revTx" presStyleIdx="1" presStyleCnt="3"/>
      <dgm:spPr/>
    </dgm:pt>
    <dgm:pt modelId="{7EA6925E-409F-440D-8D9C-F27DBCDBFBF9}" type="pres">
      <dgm:prSet presAssocID="{1120CEDF-97F3-4987-85C3-38B97D4DC09D}" presName="desTxMid" presStyleLbl="revTx" presStyleIdx="2" presStyleCnt="3">
        <dgm:presLayoutVars>
          <dgm:bulletEnabled val="1"/>
        </dgm:presLayoutVars>
      </dgm:prSet>
      <dgm:spPr/>
    </dgm:pt>
    <dgm:pt modelId="{DF3DFBCB-CEAA-4CFD-ABDD-F3F7B05097AA}" type="pres">
      <dgm:prSet presAssocID="{1120CEDF-97F3-4987-85C3-38B97D4DC09D}" presName="spMid" presStyleCnt="0"/>
      <dgm:spPr/>
    </dgm:pt>
    <dgm:pt modelId="{5FBF219A-7C6A-4F5F-8C82-1EB15179715B}" type="pres">
      <dgm:prSet presAssocID="{BBDE7086-B873-4D26-BD8D-0BC85FB73E53}" presName="chevronComposite1" presStyleCnt="0"/>
      <dgm:spPr/>
    </dgm:pt>
    <dgm:pt modelId="{64C3A785-D4FB-48DB-9A76-CF8EB6DC3994}" type="pres">
      <dgm:prSet presAssocID="{BBDE7086-B873-4D26-BD8D-0BC85FB73E53}" presName="chevron1" presStyleLbl="sibTrans2D1" presStyleIdx="1" presStyleCnt="2"/>
      <dgm:spPr/>
    </dgm:pt>
    <dgm:pt modelId="{72BEA24D-58F4-4BC3-9624-2C5F8D7DD9FD}" type="pres">
      <dgm:prSet presAssocID="{BBDE7086-B873-4D26-BD8D-0BC85FB73E53}" presName="spChevron1" presStyleCnt="0"/>
      <dgm:spPr/>
    </dgm:pt>
    <dgm:pt modelId="{53A81317-757B-48BE-8BBA-D915142DF1FF}" type="pres">
      <dgm:prSet presAssocID="{54EB47FD-12E2-4315-9788-D890440F9993}" presName="last" presStyleCnt="0"/>
      <dgm:spPr/>
    </dgm:pt>
    <dgm:pt modelId="{353B56CF-E7A9-49E8-8C8E-2A2B8FC172DB}" type="pres">
      <dgm:prSet presAssocID="{54EB47FD-12E2-4315-9788-D890440F9993}" presName="circleTx" presStyleLbl="node1" presStyleIdx="18" presStyleCnt="19"/>
      <dgm:spPr/>
    </dgm:pt>
    <dgm:pt modelId="{5495D695-F0B9-4B25-AA33-83F3A13CBBA2}" type="pres">
      <dgm:prSet presAssocID="{54EB47FD-12E2-4315-9788-D890440F9993}" presName="spN" presStyleCnt="0"/>
      <dgm:spPr/>
    </dgm:pt>
  </dgm:ptLst>
  <dgm:cxnLst>
    <dgm:cxn modelId="{B5C1A61C-ED14-4628-926D-2EB334507FF8}" srcId="{1120CEDF-97F3-4987-85C3-38B97D4DC09D}" destId="{FC4469C3-770B-4390-968A-B378F8417FB2}" srcOrd="1" destOrd="0" parTransId="{A39250B8-5CD7-465D-A850-5F3C4A5DB4A3}" sibTransId="{8165710D-1C72-4A71-A398-9685246D9890}"/>
    <dgm:cxn modelId="{A53D3D6B-82D1-4F96-8251-713866AFF81D}" type="presOf" srcId="{FC4469C3-770B-4390-968A-B378F8417FB2}" destId="{7EA6925E-409F-440D-8D9C-F27DBCDBFBF9}" srcOrd="0" destOrd="1" presId="urn:microsoft.com/office/officeart/2009/3/layout/RandomtoResultProcess"/>
    <dgm:cxn modelId="{E26451A5-7C83-4156-A97E-978739498D0A}" type="presOf" srcId="{1120CEDF-97F3-4987-85C3-38B97D4DC09D}" destId="{9702FE96-1F4F-44DA-921F-9C1EC2E938FF}" srcOrd="0" destOrd="0" presId="urn:microsoft.com/office/officeart/2009/3/layout/RandomtoResultProcess"/>
    <dgm:cxn modelId="{09DE19A8-C7EC-4AAF-9695-1E275BCF09B7}" type="presOf" srcId="{60F5AD67-1113-4814-94E3-F3CEDBE0EE20}" destId="{B302FCA3-8B81-4530-B9E9-4EDA94B5F487}" srcOrd="0" destOrd="0" presId="urn:microsoft.com/office/officeart/2009/3/layout/RandomtoResultProcess"/>
    <dgm:cxn modelId="{28D25EAA-DA57-4E64-852B-D12D8254AC78}" srcId="{60F5AD67-1113-4814-94E3-F3CEDBE0EE20}" destId="{1120CEDF-97F3-4987-85C3-38B97D4DC09D}" srcOrd="1" destOrd="0" parTransId="{BD593D72-686C-4E44-B54A-F039D04D178B}" sibTransId="{BBDE7086-B873-4D26-BD8D-0BC85FB73E53}"/>
    <dgm:cxn modelId="{948045AD-6F5C-4A50-AC84-2CCC87D4828C}" srcId="{1120CEDF-97F3-4987-85C3-38B97D4DC09D}" destId="{0CDF3487-37D3-4F6A-876C-5BEE3B8D2BA4}" srcOrd="0" destOrd="0" parTransId="{0765B929-90C9-48D3-9AF1-FDEFDFB6DB12}" sibTransId="{16E4F920-5A0A-4C2A-BD1A-96C4E430ECD9}"/>
    <dgm:cxn modelId="{2CFC4CAF-B48F-4E64-A596-46E263968938}" srcId="{60F5AD67-1113-4814-94E3-F3CEDBE0EE20}" destId="{54EB47FD-12E2-4315-9788-D890440F9993}" srcOrd="2" destOrd="0" parTransId="{91199796-D4A3-495E-9A01-D1EAB62069F5}" sibTransId="{A6EEC09B-5895-4EBE-87A3-7C286B1D3B76}"/>
    <dgm:cxn modelId="{36B136C2-60FE-4276-A39C-6C749CDA2F46}" type="presOf" srcId="{0CDF3487-37D3-4F6A-876C-5BEE3B8D2BA4}" destId="{7EA6925E-409F-440D-8D9C-F27DBCDBFBF9}" srcOrd="0" destOrd="0" presId="urn:microsoft.com/office/officeart/2009/3/layout/RandomtoResultProcess"/>
    <dgm:cxn modelId="{5E801FCD-3732-4224-93CA-E279DA01CB54}" srcId="{60F5AD67-1113-4814-94E3-F3CEDBE0EE20}" destId="{F7FF6FC5-301B-4FA0-B1EA-755BB4C7333B}" srcOrd="0" destOrd="0" parTransId="{7D0B8929-594A-49F6-A122-65067B542254}" sibTransId="{FBADECBF-B7D7-49F1-B9C1-7FB14737D679}"/>
    <dgm:cxn modelId="{74156DE9-FF53-4117-B952-04993583E751}" type="presOf" srcId="{54EB47FD-12E2-4315-9788-D890440F9993}" destId="{353B56CF-E7A9-49E8-8C8E-2A2B8FC172DB}" srcOrd="0" destOrd="0" presId="urn:microsoft.com/office/officeart/2009/3/layout/RandomtoResultProcess"/>
    <dgm:cxn modelId="{FACAF5F1-78CF-4E04-BD38-CD5795E559FC}" type="presOf" srcId="{F7FF6FC5-301B-4FA0-B1EA-755BB4C7333B}" destId="{3D689DA7-3CCD-4CA7-A37F-B6A933562E7D}" srcOrd="0" destOrd="0" presId="urn:microsoft.com/office/officeart/2009/3/layout/RandomtoResultProcess"/>
    <dgm:cxn modelId="{43CBAA56-845D-4C91-A800-1601BD1E3025}" type="presParOf" srcId="{B302FCA3-8B81-4530-B9E9-4EDA94B5F487}" destId="{53787BA0-E025-4994-8F10-1FBB6EDFE183}" srcOrd="0" destOrd="0" presId="urn:microsoft.com/office/officeart/2009/3/layout/RandomtoResultProcess"/>
    <dgm:cxn modelId="{2C1F2FD8-1593-47DF-B31B-AE1DD59805A6}" type="presParOf" srcId="{53787BA0-E025-4994-8F10-1FBB6EDFE183}" destId="{3D689DA7-3CCD-4CA7-A37F-B6A933562E7D}" srcOrd="0" destOrd="0" presId="urn:microsoft.com/office/officeart/2009/3/layout/RandomtoResultProcess"/>
    <dgm:cxn modelId="{B1034183-9A8A-4792-9628-98D8AD841BC3}" type="presParOf" srcId="{53787BA0-E025-4994-8F10-1FBB6EDFE183}" destId="{C66A7BDF-27FB-4760-ACCE-3529118A4E2C}" srcOrd="1" destOrd="0" presId="urn:microsoft.com/office/officeart/2009/3/layout/RandomtoResultProcess"/>
    <dgm:cxn modelId="{D883695B-4339-4681-AB46-698D61DEAB64}" type="presParOf" srcId="{53787BA0-E025-4994-8F10-1FBB6EDFE183}" destId="{F04FEE48-0357-4225-9388-826637283D94}" srcOrd="2" destOrd="0" presId="urn:microsoft.com/office/officeart/2009/3/layout/RandomtoResultProcess"/>
    <dgm:cxn modelId="{F76A18EE-139E-47DC-8F5D-AE040F369759}" type="presParOf" srcId="{53787BA0-E025-4994-8F10-1FBB6EDFE183}" destId="{11B15580-AA98-4A0D-A284-E02C2C65782C}" srcOrd="3" destOrd="0" presId="urn:microsoft.com/office/officeart/2009/3/layout/RandomtoResultProcess"/>
    <dgm:cxn modelId="{819C1C90-1B41-4BF8-B6EA-7B0E6D03968F}" type="presParOf" srcId="{53787BA0-E025-4994-8F10-1FBB6EDFE183}" destId="{03A7026B-8E44-4EE8-8708-76488652FDF1}" srcOrd="4" destOrd="0" presId="urn:microsoft.com/office/officeart/2009/3/layout/RandomtoResultProcess"/>
    <dgm:cxn modelId="{DAC3FE78-58CA-4702-9471-B0BFB5423DA3}" type="presParOf" srcId="{53787BA0-E025-4994-8F10-1FBB6EDFE183}" destId="{35F1EC82-4352-434D-855D-23FAD8CBEFB8}" srcOrd="5" destOrd="0" presId="urn:microsoft.com/office/officeart/2009/3/layout/RandomtoResultProcess"/>
    <dgm:cxn modelId="{CC16E307-599A-4376-B170-9D1ADE43DE1F}" type="presParOf" srcId="{53787BA0-E025-4994-8F10-1FBB6EDFE183}" destId="{8C88EED1-F32C-4F5D-8D0C-941A2D173475}" srcOrd="6" destOrd="0" presId="urn:microsoft.com/office/officeart/2009/3/layout/RandomtoResultProcess"/>
    <dgm:cxn modelId="{67B58D92-8C25-4A9E-830A-82DDC53A8E02}" type="presParOf" srcId="{53787BA0-E025-4994-8F10-1FBB6EDFE183}" destId="{B7A434F8-1C9B-4ED5-8BB3-6396342AAFB7}" srcOrd="7" destOrd="0" presId="urn:microsoft.com/office/officeart/2009/3/layout/RandomtoResultProcess"/>
    <dgm:cxn modelId="{B3BB59E3-55D7-4205-97CA-F13D1AFD26F5}" type="presParOf" srcId="{53787BA0-E025-4994-8F10-1FBB6EDFE183}" destId="{9AC66A0F-D084-4792-B9F7-D90E0C6AF6FF}" srcOrd="8" destOrd="0" presId="urn:microsoft.com/office/officeart/2009/3/layout/RandomtoResultProcess"/>
    <dgm:cxn modelId="{91B9E108-E38C-4EFC-AD22-265158074693}" type="presParOf" srcId="{53787BA0-E025-4994-8F10-1FBB6EDFE183}" destId="{6568822F-6EFD-4F6A-AB4B-9547985AA682}" srcOrd="9" destOrd="0" presId="urn:microsoft.com/office/officeart/2009/3/layout/RandomtoResultProcess"/>
    <dgm:cxn modelId="{AEAA2642-3DEB-4A1C-9E93-962EBAB160A7}" type="presParOf" srcId="{53787BA0-E025-4994-8F10-1FBB6EDFE183}" destId="{AAE5B079-6222-4EDD-9E16-9E2CCC5D6DC0}" srcOrd="10" destOrd="0" presId="urn:microsoft.com/office/officeart/2009/3/layout/RandomtoResultProcess"/>
    <dgm:cxn modelId="{9EEE328D-28A4-4B11-B8FF-4A4E992571E7}" type="presParOf" srcId="{53787BA0-E025-4994-8F10-1FBB6EDFE183}" destId="{D8AB9E18-BE95-4F27-A22E-32219B9E7B79}" srcOrd="11" destOrd="0" presId="urn:microsoft.com/office/officeart/2009/3/layout/RandomtoResultProcess"/>
    <dgm:cxn modelId="{13A586C7-4612-4C76-849D-E00BF50EF531}" type="presParOf" srcId="{53787BA0-E025-4994-8F10-1FBB6EDFE183}" destId="{0540D474-CDA1-41AE-9E2A-6FA5FA6C4504}" srcOrd="12" destOrd="0" presId="urn:microsoft.com/office/officeart/2009/3/layout/RandomtoResultProcess"/>
    <dgm:cxn modelId="{4C4BBA88-004F-4310-937E-9058B3DF02C4}" type="presParOf" srcId="{53787BA0-E025-4994-8F10-1FBB6EDFE183}" destId="{D882EEAD-AB81-4C12-BA84-F5069F20CC12}" srcOrd="13" destOrd="0" presId="urn:microsoft.com/office/officeart/2009/3/layout/RandomtoResultProcess"/>
    <dgm:cxn modelId="{10F6A0CC-C172-40BA-8A01-59AF8C0FA4A3}" type="presParOf" srcId="{53787BA0-E025-4994-8F10-1FBB6EDFE183}" destId="{599B6CE9-A09F-4438-A17E-42A045EFBC3F}" srcOrd="14" destOrd="0" presId="urn:microsoft.com/office/officeart/2009/3/layout/RandomtoResultProcess"/>
    <dgm:cxn modelId="{EA7A298C-42CF-4881-B78C-415C533DDD01}" type="presParOf" srcId="{53787BA0-E025-4994-8F10-1FBB6EDFE183}" destId="{90AAAE7C-2232-4100-BDDC-A8372F356925}" srcOrd="15" destOrd="0" presId="urn:microsoft.com/office/officeart/2009/3/layout/RandomtoResultProcess"/>
    <dgm:cxn modelId="{9E1033A6-92F4-4168-A1F7-AF86149004CA}" type="presParOf" srcId="{53787BA0-E025-4994-8F10-1FBB6EDFE183}" destId="{F9A64C42-5DCB-4C63-AD6B-E073E521FB9D}" srcOrd="16" destOrd="0" presId="urn:microsoft.com/office/officeart/2009/3/layout/RandomtoResultProcess"/>
    <dgm:cxn modelId="{52A291C6-CE95-43B5-87A4-0FC5E00812F5}" type="presParOf" srcId="{53787BA0-E025-4994-8F10-1FBB6EDFE183}" destId="{2EDE897F-D6D3-46F0-BFFF-D41859F7D11B}" srcOrd="17" destOrd="0" presId="urn:microsoft.com/office/officeart/2009/3/layout/RandomtoResultProcess"/>
    <dgm:cxn modelId="{E73833C0-8962-4A8E-B9BA-1A0629AE2A24}" type="presParOf" srcId="{53787BA0-E025-4994-8F10-1FBB6EDFE183}" destId="{A582B84A-BC42-42A0-AA59-9393DE3779CB}" srcOrd="18" destOrd="0" presId="urn:microsoft.com/office/officeart/2009/3/layout/RandomtoResultProcess"/>
    <dgm:cxn modelId="{12BDDE5F-CCE7-4BD2-BBF1-3DB7362ACAD7}" type="presParOf" srcId="{B302FCA3-8B81-4530-B9E9-4EDA94B5F487}" destId="{3E935B4B-2E4E-46E5-BD94-3FC625E0064B}" srcOrd="1" destOrd="0" presId="urn:microsoft.com/office/officeart/2009/3/layout/RandomtoResultProcess"/>
    <dgm:cxn modelId="{628FA25E-0877-4AAA-A0C9-52C40DF41BF2}" type="presParOf" srcId="{3E935B4B-2E4E-46E5-BD94-3FC625E0064B}" destId="{52004CEE-D33F-4C5B-B730-A484F6CD21C6}" srcOrd="0" destOrd="0" presId="urn:microsoft.com/office/officeart/2009/3/layout/RandomtoResultProcess"/>
    <dgm:cxn modelId="{8ADC48FF-5028-4FEA-B54E-B81A1AFD4063}" type="presParOf" srcId="{3E935B4B-2E4E-46E5-BD94-3FC625E0064B}" destId="{6BBE0FEF-DC69-48C7-9C13-B9E9896E9AF8}" srcOrd="1" destOrd="0" presId="urn:microsoft.com/office/officeart/2009/3/layout/RandomtoResultProcess"/>
    <dgm:cxn modelId="{DB65EC9B-C586-482E-AABD-51CC4F185D62}" type="presParOf" srcId="{B302FCA3-8B81-4530-B9E9-4EDA94B5F487}" destId="{823A714C-FC10-4E05-A511-5E8FA5D75EDA}" srcOrd="2" destOrd="0" presId="urn:microsoft.com/office/officeart/2009/3/layout/RandomtoResultProcess"/>
    <dgm:cxn modelId="{B2A06974-B5C6-4FBC-891C-EA341003D236}" type="presParOf" srcId="{823A714C-FC10-4E05-A511-5E8FA5D75EDA}" destId="{9702FE96-1F4F-44DA-921F-9C1EC2E938FF}" srcOrd="0" destOrd="0" presId="urn:microsoft.com/office/officeart/2009/3/layout/RandomtoResultProcess"/>
    <dgm:cxn modelId="{6758981B-FEBE-4DFB-A3AB-5AEDA9C67134}" type="presParOf" srcId="{823A714C-FC10-4E05-A511-5E8FA5D75EDA}" destId="{7EA6925E-409F-440D-8D9C-F27DBCDBFBF9}" srcOrd="1" destOrd="0" presId="urn:microsoft.com/office/officeart/2009/3/layout/RandomtoResultProcess"/>
    <dgm:cxn modelId="{D5A6C5D9-6F7F-44BF-8D1F-9E15BD277C67}" type="presParOf" srcId="{823A714C-FC10-4E05-A511-5E8FA5D75EDA}" destId="{DF3DFBCB-CEAA-4CFD-ABDD-F3F7B05097AA}" srcOrd="2" destOrd="0" presId="urn:microsoft.com/office/officeart/2009/3/layout/RandomtoResultProcess"/>
    <dgm:cxn modelId="{18EC4D00-190C-4A65-B084-1304ECE14E05}" type="presParOf" srcId="{B302FCA3-8B81-4530-B9E9-4EDA94B5F487}" destId="{5FBF219A-7C6A-4F5F-8C82-1EB15179715B}" srcOrd="3" destOrd="0" presId="urn:microsoft.com/office/officeart/2009/3/layout/RandomtoResultProcess"/>
    <dgm:cxn modelId="{3B7A2A9B-0F2B-48A4-B977-529B503BD935}" type="presParOf" srcId="{5FBF219A-7C6A-4F5F-8C82-1EB15179715B}" destId="{64C3A785-D4FB-48DB-9A76-CF8EB6DC3994}" srcOrd="0" destOrd="0" presId="urn:microsoft.com/office/officeart/2009/3/layout/RandomtoResultProcess"/>
    <dgm:cxn modelId="{CFF197AE-1A37-4684-B7EC-DB9DDAE8678B}" type="presParOf" srcId="{5FBF219A-7C6A-4F5F-8C82-1EB15179715B}" destId="{72BEA24D-58F4-4BC3-9624-2C5F8D7DD9FD}" srcOrd="1" destOrd="0" presId="urn:microsoft.com/office/officeart/2009/3/layout/RandomtoResultProcess"/>
    <dgm:cxn modelId="{20BC6AEB-1529-4116-8188-DE69C6F00B52}" type="presParOf" srcId="{B302FCA3-8B81-4530-B9E9-4EDA94B5F487}" destId="{53A81317-757B-48BE-8BBA-D915142DF1FF}" srcOrd="4" destOrd="0" presId="urn:microsoft.com/office/officeart/2009/3/layout/RandomtoResultProcess"/>
    <dgm:cxn modelId="{9E9C7D23-08D8-4822-8A33-94D07C43F890}" type="presParOf" srcId="{53A81317-757B-48BE-8BBA-D915142DF1FF}" destId="{353B56CF-E7A9-49E8-8C8E-2A2B8FC172DB}" srcOrd="0" destOrd="0" presId="urn:microsoft.com/office/officeart/2009/3/layout/RandomtoResultProcess"/>
    <dgm:cxn modelId="{81577DC1-9238-44E8-99D1-88E34BD3E866}" type="presParOf" srcId="{53A81317-757B-48BE-8BBA-D915142DF1FF}" destId="{5495D695-F0B9-4B25-AA33-83F3A13CBBA2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BF623A-974B-4FBF-837B-3069FD223569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304E02-D392-4819-BF25-10845323F060}">
      <dgm:prSet phldrT="[Text]"/>
      <dgm:spPr/>
      <dgm:t>
        <a:bodyPr/>
        <a:lstStyle/>
        <a:p>
          <a:r>
            <a:rPr lang="ru-RU" dirty="0"/>
            <a:t>Тест</a:t>
          </a:r>
          <a:endParaRPr lang="en-US" dirty="0"/>
        </a:p>
      </dgm:t>
    </dgm:pt>
    <dgm:pt modelId="{F103E3AC-91B4-4FF5-B6C3-50D5325C0A36}" type="parTrans" cxnId="{9B5B5C01-BCBB-49B9-B81C-9D103918BBB0}">
      <dgm:prSet/>
      <dgm:spPr/>
      <dgm:t>
        <a:bodyPr/>
        <a:lstStyle/>
        <a:p>
          <a:endParaRPr lang="en-US"/>
        </a:p>
      </dgm:t>
    </dgm:pt>
    <dgm:pt modelId="{B4FC6F14-F0C2-496B-81F1-BA492AE2F6AC}" type="sibTrans" cxnId="{9B5B5C01-BCBB-49B9-B81C-9D103918BBB0}">
      <dgm:prSet/>
      <dgm:spPr/>
      <dgm:t>
        <a:bodyPr/>
        <a:lstStyle/>
        <a:p>
          <a:endParaRPr lang="en-US"/>
        </a:p>
      </dgm:t>
    </dgm:pt>
    <dgm:pt modelId="{4ED22951-061F-4EFF-B46D-85CAFA9AFDAA}">
      <dgm:prSet phldrT="[Text]"/>
      <dgm:spPr/>
      <dgm:t>
        <a:bodyPr/>
        <a:lstStyle/>
        <a:p>
          <a:r>
            <a:rPr lang="ru-RU" dirty="0"/>
            <a:t>Код</a:t>
          </a:r>
          <a:endParaRPr lang="en-US" dirty="0"/>
        </a:p>
      </dgm:t>
    </dgm:pt>
    <dgm:pt modelId="{BDAF155B-C239-48BA-B570-96E9D0E16677}" type="parTrans" cxnId="{B4FC0906-729B-4DA6-9D21-994170BDFFC5}">
      <dgm:prSet/>
      <dgm:spPr/>
      <dgm:t>
        <a:bodyPr/>
        <a:lstStyle/>
        <a:p>
          <a:endParaRPr lang="en-US"/>
        </a:p>
      </dgm:t>
    </dgm:pt>
    <dgm:pt modelId="{AC4C72AD-F743-4DA3-9E0C-25D57AC3652A}" type="sibTrans" cxnId="{B4FC0906-729B-4DA6-9D21-994170BDFFC5}">
      <dgm:prSet/>
      <dgm:spPr/>
      <dgm:t>
        <a:bodyPr/>
        <a:lstStyle/>
        <a:p>
          <a:endParaRPr lang="en-US"/>
        </a:p>
      </dgm:t>
    </dgm:pt>
    <dgm:pt modelId="{52FB5AD2-2039-44A6-9511-3EC5A037F089}">
      <dgm:prSet phldrT="[Text]"/>
      <dgm:spPr/>
      <dgm:t>
        <a:bodyPr/>
        <a:lstStyle/>
        <a:p>
          <a:r>
            <a:rPr lang="ru-RU" dirty="0"/>
            <a:t>Рефакторинг</a:t>
          </a:r>
          <a:endParaRPr lang="en-US" dirty="0"/>
        </a:p>
      </dgm:t>
    </dgm:pt>
    <dgm:pt modelId="{77A6115A-B3F9-4C36-8677-CE4669CB48E1}" type="parTrans" cxnId="{3A20A20A-4798-466A-97BC-F49FE7C4633F}">
      <dgm:prSet/>
      <dgm:spPr/>
      <dgm:t>
        <a:bodyPr/>
        <a:lstStyle/>
        <a:p>
          <a:endParaRPr lang="en-US"/>
        </a:p>
      </dgm:t>
    </dgm:pt>
    <dgm:pt modelId="{4D38FA57-569A-4FEB-BE69-6E2B78535815}" type="sibTrans" cxnId="{3A20A20A-4798-466A-97BC-F49FE7C4633F}">
      <dgm:prSet/>
      <dgm:spPr/>
      <dgm:t>
        <a:bodyPr/>
        <a:lstStyle/>
        <a:p>
          <a:endParaRPr lang="en-US"/>
        </a:p>
      </dgm:t>
    </dgm:pt>
    <dgm:pt modelId="{AE3ADC16-5A20-4C20-B32D-4C89218B6235}">
      <dgm:prSet phldrT="[Text]"/>
      <dgm:spPr/>
      <dgm:t>
        <a:bodyPr/>
        <a:lstStyle/>
        <a:p>
          <a:r>
            <a:rPr lang="ru-RU" dirty="0"/>
            <a:t>Тест</a:t>
          </a:r>
          <a:endParaRPr lang="en-US" dirty="0"/>
        </a:p>
      </dgm:t>
    </dgm:pt>
    <dgm:pt modelId="{DF51CDE1-43DD-424C-9110-CDC03A172632}" type="parTrans" cxnId="{F76311BF-31D6-438D-8F42-85CCC3D4A6C9}">
      <dgm:prSet/>
      <dgm:spPr/>
      <dgm:t>
        <a:bodyPr/>
        <a:lstStyle/>
        <a:p>
          <a:endParaRPr lang="en-US"/>
        </a:p>
      </dgm:t>
    </dgm:pt>
    <dgm:pt modelId="{CA6D9E99-506E-4EBF-B321-A50BF288548A}" type="sibTrans" cxnId="{F76311BF-31D6-438D-8F42-85CCC3D4A6C9}">
      <dgm:prSet/>
      <dgm:spPr/>
      <dgm:t>
        <a:bodyPr/>
        <a:lstStyle/>
        <a:p>
          <a:endParaRPr lang="en-US"/>
        </a:p>
      </dgm:t>
    </dgm:pt>
    <dgm:pt modelId="{57501B98-B840-49F1-9770-147100D9D5AB}">
      <dgm:prSet phldrT="[Text]"/>
      <dgm:spPr/>
      <dgm:t>
        <a:bodyPr/>
        <a:lstStyle/>
        <a:p>
          <a:r>
            <a:rPr lang="ru-RU" dirty="0"/>
            <a:t>Код</a:t>
          </a:r>
          <a:endParaRPr lang="en-US" dirty="0"/>
        </a:p>
      </dgm:t>
    </dgm:pt>
    <dgm:pt modelId="{0A02B060-6365-4AC3-B779-BB621FF05937}" type="parTrans" cxnId="{95DD1DBC-7AE9-41BB-8BC0-4BEF92D497DE}">
      <dgm:prSet/>
      <dgm:spPr/>
      <dgm:t>
        <a:bodyPr/>
        <a:lstStyle/>
        <a:p>
          <a:endParaRPr lang="en-US"/>
        </a:p>
      </dgm:t>
    </dgm:pt>
    <dgm:pt modelId="{DACD605B-1BD5-4DCB-97B3-C522A2BC861E}" type="sibTrans" cxnId="{95DD1DBC-7AE9-41BB-8BC0-4BEF92D497DE}">
      <dgm:prSet/>
      <dgm:spPr/>
      <dgm:t>
        <a:bodyPr/>
        <a:lstStyle/>
        <a:p>
          <a:endParaRPr lang="en-US"/>
        </a:p>
      </dgm:t>
    </dgm:pt>
    <dgm:pt modelId="{9C998AE1-D390-4973-AAE2-87D3C532F209}">
      <dgm:prSet phldrT="[Text]"/>
      <dgm:spPr/>
      <dgm:t>
        <a:bodyPr/>
        <a:lstStyle/>
        <a:p>
          <a:r>
            <a:rPr lang="ru-RU" dirty="0"/>
            <a:t>Рефакторинг</a:t>
          </a:r>
          <a:endParaRPr lang="en-US" dirty="0"/>
        </a:p>
      </dgm:t>
    </dgm:pt>
    <dgm:pt modelId="{2E9C7F83-513C-429F-91C1-6567509021C7}" type="parTrans" cxnId="{0251288E-E8FD-4F47-AA9B-6459D235AC75}">
      <dgm:prSet/>
      <dgm:spPr/>
      <dgm:t>
        <a:bodyPr/>
        <a:lstStyle/>
        <a:p>
          <a:endParaRPr lang="en-US"/>
        </a:p>
      </dgm:t>
    </dgm:pt>
    <dgm:pt modelId="{FAD32B64-2229-4CBE-A1AE-9EE1AC20EA8C}" type="sibTrans" cxnId="{0251288E-E8FD-4F47-AA9B-6459D235AC75}">
      <dgm:prSet/>
      <dgm:spPr/>
      <dgm:t>
        <a:bodyPr/>
        <a:lstStyle/>
        <a:p>
          <a:endParaRPr lang="en-US"/>
        </a:p>
      </dgm:t>
    </dgm:pt>
    <dgm:pt modelId="{FE865F70-A76F-4DA5-A729-B9979558A2D1}" type="pres">
      <dgm:prSet presAssocID="{E5BF623A-974B-4FBF-837B-3069FD223569}" presName="Name0" presStyleCnt="0">
        <dgm:presLayoutVars>
          <dgm:dir/>
          <dgm:resizeHandles val="exact"/>
        </dgm:presLayoutVars>
      </dgm:prSet>
      <dgm:spPr/>
    </dgm:pt>
    <dgm:pt modelId="{334D6E7C-81F6-497E-90FC-86F161704D67}" type="pres">
      <dgm:prSet presAssocID="{E5BF623A-974B-4FBF-837B-3069FD223569}" presName="arrow" presStyleLbl="bgShp" presStyleIdx="0" presStyleCnt="1"/>
      <dgm:spPr/>
    </dgm:pt>
    <dgm:pt modelId="{7F12B60B-E3B6-47C5-8336-47E54F8A4E47}" type="pres">
      <dgm:prSet presAssocID="{E5BF623A-974B-4FBF-837B-3069FD223569}" presName="points" presStyleCnt="0"/>
      <dgm:spPr/>
    </dgm:pt>
    <dgm:pt modelId="{4A5C1A51-C22D-48FF-B0C2-67D492476D47}" type="pres">
      <dgm:prSet presAssocID="{38304E02-D392-4819-BF25-10845323F060}" presName="compositeA" presStyleCnt="0"/>
      <dgm:spPr/>
    </dgm:pt>
    <dgm:pt modelId="{ECC9FC0E-0098-482C-BD00-09550479C9C6}" type="pres">
      <dgm:prSet presAssocID="{38304E02-D392-4819-BF25-10845323F060}" presName="textA" presStyleLbl="revTx" presStyleIdx="0" presStyleCnt="6">
        <dgm:presLayoutVars>
          <dgm:bulletEnabled val="1"/>
        </dgm:presLayoutVars>
      </dgm:prSet>
      <dgm:spPr/>
    </dgm:pt>
    <dgm:pt modelId="{021E2078-92F4-4A80-B4D9-9264167E5A7C}" type="pres">
      <dgm:prSet presAssocID="{38304E02-D392-4819-BF25-10845323F060}" presName="circleA" presStyleLbl="node1" presStyleIdx="0" presStyleCnt="6"/>
      <dgm:spPr>
        <a:solidFill>
          <a:schemeClr val="bg1"/>
        </a:solidFill>
      </dgm:spPr>
    </dgm:pt>
    <dgm:pt modelId="{F7BFE261-30AD-4E3F-9EE6-21B3BCFA48F8}" type="pres">
      <dgm:prSet presAssocID="{38304E02-D392-4819-BF25-10845323F060}" presName="spaceA" presStyleCnt="0"/>
      <dgm:spPr/>
    </dgm:pt>
    <dgm:pt modelId="{18F7AE56-A8EF-46A6-A969-C6DD086876A7}" type="pres">
      <dgm:prSet presAssocID="{B4FC6F14-F0C2-496B-81F1-BA492AE2F6AC}" presName="space" presStyleCnt="0"/>
      <dgm:spPr/>
    </dgm:pt>
    <dgm:pt modelId="{45A48B76-BE8A-4D19-9B8C-6499EBE2C4D0}" type="pres">
      <dgm:prSet presAssocID="{4ED22951-061F-4EFF-B46D-85CAFA9AFDAA}" presName="compositeB" presStyleCnt="0"/>
      <dgm:spPr/>
    </dgm:pt>
    <dgm:pt modelId="{2640D754-7F78-494F-B04A-A88C5664F49A}" type="pres">
      <dgm:prSet presAssocID="{4ED22951-061F-4EFF-B46D-85CAFA9AFDAA}" presName="textB" presStyleLbl="revTx" presStyleIdx="1" presStyleCnt="6">
        <dgm:presLayoutVars>
          <dgm:bulletEnabled val="1"/>
        </dgm:presLayoutVars>
      </dgm:prSet>
      <dgm:spPr/>
    </dgm:pt>
    <dgm:pt modelId="{8D8350C4-ABEF-4DE6-9794-F8F206B0713C}" type="pres">
      <dgm:prSet presAssocID="{4ED22951-061F-4EFF-B46D-85CAFA9AFDAA}" presName="circleB" presStyleLbl="node1" presStyleIdx="1" presStyleCnt="6"/>
      <dgm:spPr>
        <a:solidFill>
          <a:srgbClr val="FF0000"/>
        </a:solidFill>
      </dgm:spPr>
    </dgm:pt>
    <dgm:pt modelId="{21CF3F09-3362-4A66-89D5-A18409651947}" type="pres">
      <dgm:prSet presAssocID="{4ED22951-061F-4EFF-B46D-85CAFA9AFDAA}" presName="spaceB" presStyleCnt="0"/>
      <dgm:spPr/>
    </dgm:pt>
    <dgm:pt modelId="{0F82AFC4-100F-4855-AE9C-2CBB852DC1CB}" type="pres">
      <dgm:prSet presAssocID="{AC4C72AD-F743-4DA3-9E0C-25D57AC3652A}" presName="space" presStyleCnt="0"/>
      <dgm:spPr/>
    </dgm:pt>
    <dgm:pt modelId="{B18B6AF8-757A-4174-93B7-57C6ED3BA1A8}" type="pres">
      <dgm:prSet presAssocID="{52FB5AD2-2039-44A6-9511-3EC5A037F089}" presName="compositeA" presStyleCnt="0"/>
      <dgm:spPr/>
    </dgm:pt>
    <dgm:pt modelId="{D81A756B-FBCF-4DF0-8995-AF6380E98E50}" type="pres">
      <dgm:prSet presAssocID="{52FB5AD2-2039-44A6-9511-3EC5A037F089}" presName="textA" presStyleLbl="revTx" presStyleIdx="2" presStyleCnt="6">
        <dgm:presLayoutVars>
          <dgm:bulletEnabled val="1"/>
        </dgm:presLayoutVars>
      </dgm:prSet>
      <dgm:spPr/>
    </dgm:pt>
    <dgm:pt modelId="{2F751462-D102-4B19-AEE7-A34B53961528}" type="pres">
      <dgm:prSet presAssocID="{52FB5AD2-2039-44A6-9511-3EC5A037F089}" presName="circleA" presStyleLbl="node1" presStyleIdx="2" presStyleCnt="6"/>
      <dgm:spPr>
        <a:solidFill>
          <a:srgbClr val="FFFF00"/>
        </a:solidFill>
      </dgm:spPr>
    </dgm:pt>
    <dgm:pt modelId="{758CBAAE-2D1C-4A24-8BC3-81283C39B34B}" type="pres">
      <dgm:prSet presAssocID="{52FB5AD2-2039-44A6-9511-3EC5A037F089}" presName="spaceA" presStyleCnt="0"/>
      <dgm:spPr/>
    </dgm:pt>
    <dgm:pt modelId="{8AE23CDA-B5F6-4AD8-AA76-E87BFE8E3F01}" type="pres">
      <dgm:prSet presAssocID="{4D38FA57-569A-4FEB-BE69-6E2B78535815}" presName="space" presStyleCnt="0"/>
      <dgm:spPr/>
    </dgm:pt>
    <dgm:pt modelId="{006446DD-370C-4F5B-912F-E61B31E07944}" type="pres">
      <dgm:prSet presAssocID="{AE3ADC16-5A20-4C20-B32D-4C89218B6235}" presName="compositeB" presStyleCnt="0"/>
      <dgm:spPr/>
    </dgm:pt>
    <dgm:pt modelId="{DFAF5D84-8EC3-495A-92CC-38391852CF00}" type="pres">
      <dgm:prSet presAssocID="{AE3ADC16-5A20-4C20-B32D-4C89218B6235}" presName="textB" presStyleLbl="revTx" presStyleIdx="3" presStyleCnt="6">
        <dgm:presLayoutVars>
          <dgm:bulletEnabled val="1"/>
        </dgm:presLayoutVars>
      </dgm:prSet>
      <dgm:spPr/>
    </dgm:pt>
    <dgm:pt modelId="{8275FBA9-D613-4E19-A926-BE18595E067C}" type="pres">
      <dgm:prSet presAssocID="{AE3ADC16-5A20-4C20-B32D-4C89218B6235}" presName="circleB" presStyleLbl="node1" presStyleIdx="3" presStyleCnt="6"/>
      <dgm:spPr>
        <a:solidFill>
          <a:srgbClr val="FFFF00"/>
        </a:solidFill>
      </dgm:spPr>
    </dgm:pt>
    <dgm:pt modelId="{E8457211-4A65-4F01-913F-E861EB48D3BD}" type="pres">
      <dgm:prSet presAssocID="{AE3ADC16-5A20-4C20-B32D-4C89218B6235}" presName="spaceB" presStyleCnt="0"/>
      <dgm:spPr/>
    </dgm:pt>
    <dgm:pt modelId="{32D2C29C-FA78-4BBF-9C9C-825EAE44A7B2}" type="pres">
      <dgm:prSet presAssocID="{CA6D9E99-506E-4EBF-B321-A50BF288548A}" presName="space" presStyleCnt="0"/>
      <dgm:spPr/>
    </dgm:pt>
    <dgm:pt modelId="{C2B3CBFC-4769-4004-924E-AA4E56B50692}" type="pres">
      <dgm:prSet presAssocID="{57501B98-B840-49F1-9770-147100D9D5AB}" presName="compositeA" presStyleCnt="0"/>
      <dgm:spPr/>
    </dgm:pt>
    <dgm:pt modelId="{E65822CE-3C28-4FE6-A0B1-AC502AA2FF4C}" type="pres">
      <dgm:prSet presAssocID="{57501B98-B840-49F1-9770-147100D9D5AB}" presName="textA" presStyleLbl="revTx" presStyleIdx="4" presStyleCnt="6">
        <dgm:presLayoutVars>
          <dgm:bulletEnabled val="1"/>
        </dgm:presLayoutVars>
      </dgm:prSet>
      <dgm:spPr/>
    </dgm:pt>
    <dgm:pt modelId="{76869359-8411-4706-8E95-555F643668E7}" type="pres">
      <dgm:prSet presAssocID="{57501B98-B840-49F1-9770-147100D9D5AB}" presName="circleA" presStyleLbl="node1" presStyleIdx="4" presStyleCnt="6"/>
      <dgm:spPr>
        <a:solidFill>
          <a:srgbClr val="FFC000"/>
        </a:solidFill>
      </dgm:spPr>
    </dgm:pt>
    <dgm:pt modelId="{AECF88A5-B315-4AD7-B15D-5BEF96578286}" type="pres">
      <dgm:prSet presAssocID="{57501B98-B840-49F1-9770-147100D9D5AB}" presName="spaceA" presStyleCnt="0"/>
      <dgm:spPr/>
    </dgm:pt>
    <dgm:pt modelId="{EBEEE805-5853-448A-93C8-4B56F053FBBF}" type="pres">
      <dgm:prSet presAssocID="{DACD605B-1BD5-4DCB-97B3-C522A2BC861E}" presName="space" presStyleCnt="0"/>
      <dgm:spPr/>
    </dgm:pt>
    <dgm:pt modelId="{57237F4A-A636-47FA-B447-43D57F213C8D}" type="pres">
      <dgm:prSet presAssocID="{9C998AE1-D390-4973-AAE2-87D3C532F209}" presName="compositeB" presStyleCnt="0"/>
      <dgm:spPr/>
    </dgm:pt>
    <dgm:pt modelId="{A6C8C069-5570-4F9E-9685-A129FDA6E3CA}" type="pres">
      <dgm:prSet presAssocID="{9C998AE1-D390-4973-AAE2-87D3C532F209}" presName="textB" presStyleLbl="revTx" presStyleIdx="5" presStyleCnt="6">
        <dgm:presLayoutVars>
          <dgm:bulletEnabled val="1"/>
        </dgm:presLayoutVars>
      </dgm:prSet>
      <dgm:spPr/>
    </dgm:pt>
    <dgm:pt modelId="{B9020A64-2395-43B3-B091-B467CEAD3B07}" type="pres">
      <dgm:prSet presAssocID="{9C998AE1-D390-4973-AAE2-87D3C532F209}" presName="circleB" presStyleLbl="node1" presStyleIdx="5" presStyleCnt="6"/>
      <dgm:spPr>
        <a:solidFill>
          <a:srgbClr val="00B050"/>
        </a:solidFill>
      </dgm:spPr>
    </dgm:pt>
    <dgm:pt modelId="{30DEA19F-725F-4750-97B5-11841552C638}" type="pres">
      <dgm:prSet presAssocID="{9C998AE1-D390-4973-AAE2-87D3C532F209}" presName="spaceB" presStyleCnt="0"/>
      <dgm:spPr/>
    </dgm:pt>
  </dgm:ptLst>
  <dgm:cxnLst>
    <dgm:cxn modelId="{E9B7F200-16BC-492E-81E6-5BEA14A286A0}" type="presOf" srcId="{57501B98-B840-49F1-9770-147100D9D5AB}" destId="{E65822CE-3C28-4FE6-A0B1-AC502AA2FF4C}" srcOrd="0" destOrd="0" presId="urn:microsoft.com/office/officeart/2005/8/layout/hProcess11"/>
    <dgm:cxn modelId="{9B5B5C01-BCBB-49B9-B81C-9D103918BBB0}" srcId="{E5BF623A-974B-4FBF-837B-3069FD223569}" destId="{38304E02-D392-4819-BF25-10845323F060}" srcOrd="0" destOrd="0" parTransId="{F103E3AC-91B4-4FF5-B6C3-50D5325C0A36}" sibTransId="{B4FC6F14-F0C2-496B-81F1-BA492AE2F6AC}"/>
    <dgm:cxn modelId="{B4FC0906-729B-4DA6-9D21-994170BDFFC5}" srcId="{E5BF623A-974B-4FBF-837B-3069FD223569}" destId="{4ED22951-061F-4EFF-B46D-85CAFA9AFDAA}" srcOrd="1" destOrd="0" parTransId="{BDAF155B-C239-48BA-B570-96E9D0E16677}" sibTransId="{AC4C72AD-F743-4DA3-9E0C-25D57AC3652A}"/>
    <dgm:cxn modelId="{3A20A20A-4798-466A-97BC-F49FE7C4633F}" srcId="{E5BF623A-974B-4FBF-837B-3069FD223569}" destId="{52FB5AD2-2039-44A6-9511-3EC5A037F089}" srcOrd="2" destOrd="0" parTransId="{77A6115A-B3F9-4C36-8677-CE4669CB48E1}" sibTransId="{4D38FA57-569A-4FEB-BE69-6E2B78535815}"/>
    <dgm:cxn modelId="{AC760436-E01F-492D-9724-7959D2521519}" type="presOf" srcId="{52FB5AD2-2039-44A6-9511-3EC5A037F089}" destId="{D81A756B-FBCF-4DF0-8995-AF6380E98E50}" srcOrd="0" destOrd="0" presId="urn:microsoft.com/office/officeart/2005/8/layout/hProcess11"/>
    <dgm:cxn modelId="{010FD15A-1A43-4005-B72F-D29E090EC41D}" type="presOf" srcId="{9C998AE1-D390-4973-AAE2-87D3C532F209}" destId="{A6C8C069-5570-4F9E-9685-A129FDA6E3CA}" srcOrd="0" destOrd="0" presId="urn:microsoft.com/office/officeart/2005/8/layout/hProcess11"/>
    <dgm:cxn modelId="{0251288E-E8FD-4F47-AA9B-6459D235AC75}" srcId="{E5BF623A-974B-4FBF-837B-3069FD223569}" destId="{9C998AE1-D390-4973-AAE2-87D3C532F209}" srcOrd="5" destOrd="0" parTransId="{2E9C7F83-513C-429F-91C1-6567509021C7}" sibTransId="{FAD32B64-2229-4CBE-A1AE-9EE1AC20EA8C}"/>
    <dgm:cxn modelId="{728C9F9E-EE1D-430D-9F79-9CACEFB53413}" type="presOf" srcId="{38304E02-D392-4819-BF25-10845323F060}" destId="{ECC9FC0E-0098-482C-BD00-09550479C9C6}" srcOrd="0" destOrd="0" presId="urn:microsoft.com/office/officeart/2005/8/layout/hProcess11"/>
    <dgm:cxn modelId="{95DD1DBC-7AE9-41BB-8BC0-4BEF92D497DE}" srcId="{E5BF623A-974B-4FBF-837B-3069FD223569}" destId="{57501B98-B840-49F1-9770-147100D9D5AB}" srcOrd="4" destOrd="0" parTransId="{0A02B060-6365-4AC3-B779-BB621FF05937}" sibTransId="{DACD605B-1BD5-4DCB-97B3-C522A2BC861E}"/>
    <dgm:cxn modelId="{50319FBE-B201-4259-B06C-4F5B6902F4A0}" type="presOf" srcId="{AE3ADC16-5A20-4C20-B32D-4C89218B6235}" destId="{DFAF5D84-8EC3-495A-92CC-38391852CF00}" srcOrd="0" destOrd="0" presId="urn:microsoft.com/office/officeart/2005/8/layout/hProcess11"/>
    <dgm:cxn modelId="{F76311BF-31D6-438D-8F42-85CCC3D4A6C9}" srcId="{E5BF623A-974B-4FBF-837B-3069FD223569}" destId="{AE3ADC16-5A20-4C20-B32D-4C89218B6235}" srcOrd="3" destOrd="0" parTransId="{DF51CDE1-43DD-424C-9110-CDC03A172632}" sibTransId="{CA6D9E99-506E-4EBF-B321-A50BF288548A}"/>
    <dgm:cxn modelId="{854320DE-4D78-4C88-A2C4-BC86D5EA3FBC}" type="presOf" srcId="{E5BF623A-974B-4FBF-837B-3069FD223569}" destId="{FE865F70-A76F-4DA5-A729-B9979558A2D1}" srcOrd="0" destOrd="0" presId="urn:microsoft.com/office/officeart/2005/8/layout/hProcess11"/>
    <dgm:cxn modelId="{7826EDF3-66D4-4224-B3CB-7F9A84F75E7C}" type="presOf" srcId="{4ED22951-061F-4EFF-B46D-85CAFA9AFDAA}" destId="{2640D754-7F78-494F-B04A-A88C5664F49A}" srcOrd="0" destOrd="0" presId="urn:microsoft.com/office/officeart/2005/8/layout/hProcess11"/>
    <dgm:cxn modelId="{0E7E8E0E-7A55-4A56-A1F3-7E96FA3341DD}" type="presParOf" srcId="{FE865F70-A76F-4DA5-A729-B9979558A2D1}" destId="{334D6E7C-81F6-497E-90FC-86F161704D67}" srcOrd="0" destOrd="0" presId="urn:microsoft.com/office/officeart/2005/8/layout/hProcess11"/>
    <dgm:cxn modelId="{6DDD0D2F-0E47-4FF7-8050-A42E7FD4A09B}" type="presParOf" srcId="{FE865F70-A76F-4DA5-A729-B9979558A2D1}" destId="{7F12B60B-E3B6-47C5-8336-47E54F8A4E47}" srcOrd="1" destOrd="0" presId="urn:microsoft.com/office/officeart/2005/8/layout/hProcess11"/>
    <dgm:cxn modelId="{0BC99F0C-4FB9-473B-8D03-99EBBBCEB548}" type="presParOf" srcId="{7F12B60B-E3B6-47C5-8336-47E54F8A4E47}" destId="{4A5C1A51-C22D-48FF-B0C2-67D492476D47}" srcOrd="0" destOrd="0" presId="urn:microsoft.com/office/officeart/2005/8/layout/hProcess11"/>
    <dgm:cxn modelId="{481AFA14-66CC-417C-B278-9A02B8277435}" type="presParOf" srcId="{4A5C1A51-C22D-48FF-B0C2-67D492476D47}" destId="{ECC9FC0E-0098-482C-BD00-09550479C9C6}" srcOrd="0" destOrd="0" presId="urn:microsoft.com/office/officeart/2005/8/layout/hProcess11"/>
    <dgm:cxn modelId="{220537E4-A885-4AFD-A392-E693468D3622}" type="presParOf" srcId="{4A5C1A51-C22D-48FF-B0C2-67D492476D47}" destId="{021E2078-92F4-4A80-B4D9-9264167E5A7C}" srcOrd="1" destOrd="0" presId="urn:microsoft.com/office/officeart/2005/8/layout/hProcess11"/>
    <dgm:cxn modelId="{F6F4C177-D25D-41B6-800B-584B4BBE6273}" type="presParOf" srcId="{4A5C1A51-C22D-48FF-B0C2-67D492476D47}" destId="{F7BFE261-30AD-4E3F-9EE6-21B3BCFA48F8}" srcOrd="2" destOrd="0" presId="urn:microsoft.com/office/officeart/2005/8/layout/hProcess11"/>
    <dgm:cxn modelId="{7C6FC43E-615B-4687-8AEF-BFE1BB3F24E2}" type="presParOf" srcId="{7F12B60B-E3B6-47C5-8336-47E54F8A4E47}" destId="{18F7AE56-A8EF-46A6-A969-C6DD086876A7}" srcOrd="1" destOrd="0" presId="urn:microsoft.com/office/officeart/2005/8/layout/hProcess11"/>
    <dgm:cxn modelId="{98D4F883-4394-4392-A05C-7700A36EE995}" type="presParOf" srcId="{7F12B60B-E3B6-47C5-8336-47E54F8A4E47}" destId="{45A48B76-BE8A-4D19-9B8C-6499EBE2C4D0}" srcOrd="2" destOrd="0" presId="urn:microsoft.com/office/officeart/2005/8/layout/hProcess11"/>
    <dgm:cxn modelId="{35C234D0-3EC0-4417-8B8E-C111E984D4F8}" type="presParOf" srcId="{45A48B76-BE8A-4D19-9B8C-6499EBE2C4D0}" destId="{2640D754-7F78-494F-B04A-A88C5664F49A}" srcOrd="0" destOrd="0" presId="urn:microsoft.com/office/officeart/2005/8/layout/hProcess11"/>
    <dgm:cxn modelId="{CD7D106E-4612-42E7-AD9D-141CE2622A6C}" type="presParOf" srcId="{45A48B76-BE8A-4D19-9B8C-6499EBE2C4D0}" destId="{8D8350C4-ABEF-4DE6-9794-F8F206B0713C}" srcOrd="1" destOrd="0" presId="urn:microsoft.com/office/officeart/2005/8/layout/hProcess11"/>
    <dgm:cxn modelId="{58FD4DDA-6142-4C79-9E69-E9C602FEBAE4}" type="presParOf" srcId="{45A48B76-BE8A-4D19-9B8C-6499EBE2C4D0}" destId="{21CF3F09-3362-4A66-89D5-A18409651947}" srcOrd="2" destOrd="0" presId="urn:microsoft.com/office/officeart/2005/8/layout/hProcess11"/>
    <dgm:cxn modelId="{38EAE118-7C32-4422-8CAB-21B53B19BA00}" type="presParOf" srcId="{7F12B60B-E3B6-47C5-8336-47E54F8A4E47}" destId="{0F82AFC4-100F-4855-AE9C-2CBB852DC1CB}" srcOrd="3" destOrd="0" presId="urn:microsoft.com/office/officeart/2005/8/layout/hProcess11"/>
    <dgm:cxn modelId="{3C0C65E1-38DD-4C6E-B9B3-725F0C821B7D}" type="presParOf" srcId="{7F12B60B-E3B6-47C5-8336-47E54F8A4E47}" destId="{B18B6AF8-757A-4174-93B7-57C6ED3BA1A8}" srcOrd="4" destOrd="0" presId="urn:microsoft.com/office/officeart/2005/8/layout/hProcess11"/>
    <dgm:cxn modelId="{57AF79FB-ACE1-4AC9-AA40-4AEDDC4E33FB}" type="presParOf" srcId="{B18B6AF8-757A-4174-93B7-57C6ED3BA1A8}" destId="{D81A756B-FBCF-4DF0-8995-AF6380E98E50}" srcOrd="0" destOrd="0" presId="urn:microsoft.com/office/officeart/2005/8/layout/hProcess11"/>
    <dgm:cxn modelId="{3E2F863A-D03E-4A3E-889F-529A82127869}" type="presParOf" srcId="{B18B6AF8-757A-4174-93B7-57C6ED3BA1A8}" destId="{2F751462-D102-4B19-AEE7-A34B53961528}" srcOrd="1" destOrd="0" presId="urn:microsoft.com/office/officeart/2005/8/layout/hProcess11"/>
    <dgm:cxn modelId="{C27F8637-5499-419C-9AE4-809FD537DCB5}" type="presParOf" srcId="{B18B6AF8-757A-4174-93B7-57C6ED3BA1A8}" destId="{758CBAAE-2D1C-4A24-8BC3-81283C39B34B}" srcOrd="2" destOrd="0" presId="urn:microsoft.com/office/officeart/2005/8/layout/hProcess11"/>
    <dgm:cxn modelId="{28B6D5FA-333F-4B23-9A7F-8529B949B3C3}" type="presParOf" srcId="{7F12B60B-E3B6-47C5-8336-47E54F8A4E47}" destId="{8AE23CDA-B5F6-4AD8-AA76-E87BFE8E3F01}" srcOrd="5" destOrd="0" presId="urn:microsoft.com/office/officeart/2005/8/layout/hProcess11"/>
    <dgm:cxn modelId="{8BB1D134-14DD-47B5-84FC-0B0CF7683644}" type="presParOf" srcId="{7F12B60B-E3B6-47C5-8336-47E54F8A4E47}" destId="{006446DD-370C-4F5B-912F-E61B31E07944}" srcOrd="6" destOrd="0" presId="urn:microsoft.com/office/officeart/2005/8/layout/hProcess11"/>
    <dgm:cxn modelId="{9619EEA9-AF5F-4A1F-B627-6DAC009B4107}" type="presParOf" srcId="{006446DD-370C-4F5B-912F-E61B31E07944}" destId="{DFAF5D84-8EC3-495A-92CC-38391852CF00}" srcOrd="0" destOrd="0" presId="urn:microsoft.com/office/officeart/2005/8/layout/hProcess11"/>
    <dgm:cxn modelId="{8A013D3F-D89D-4624-9D42-5A7D179F861A}" type="presParOf" srcId="{006446DD-370C-4F5B-912F-E61B31E07944}" destId="{8275FBA9-D613-4E19-A926-BE18595E067C}" srcOrd="1" destOrd="0" presId="urn:microsoft.com/office/officeart/2005/8/layout/hProcess11"/>
    <dgm:cxn modelId="{16EB1D46-18C3-4EA1-AD56-97025F167838}" type="presParOf" srcId="{006446DD-370C-4F5B-912F-E61B31E07944}" destId="{E8457211-4A65-4F01-913F-E861EB48D3BD}" srcOrd="2" destOrd="0" presId="urn:microsoft.com/office/officeart/2005/8/layout/hProcess11"/>
    <dgm:cxn modelId="{B15D95FE-877D-4431-95D3-B488AFF7FF5B}" type="presParOf" srcId="{7F12B60B-E3B6-47C5-8336-47E54F8A4E47}" destId="{32D2C29C-FA78-4BBF-9C9C-825EAE44A7B2}" srcOrd="7" destOrd="0" presId="urn:microsoft.com/office/officeart/2005/8/layout/hProcess11"/>
    <dgm:cxn modelId="{AE3B1205-E81B-4E9C-8AB0-ED3832895BA6}" type="presParOf" srcId="{7F12B60B-E3B6-47C5-8336-47E54F8A4E47}" destId="{C2B3CBFC-4769-4004-924E-AA4E56B50692}" srcOrd="8" destOrd="0" presId="urn:microsoft.com/office/officeart/2005/8/layout/hProcess11"/>
    <dgm:cxn modelId="{23AAEDD1-999C-422E-B6E7-B9B2F15AF001}" type="presParOf" srcId="{C2B3CBFC-4769-4004-924E-AA4E56B50692}" destId="{E65822CE-3C28-4FE6-A0B1-AC502AA2FF4C}" srcOrd="0" destOrd="0" presId="urn:microsoft.com/office/officeart/2005/8/layout/hProcess11"/>
    <dgm:cxn modelId="{A8997F8E-39E3-4C82-9628-3D179E887711}" type="presParOf" srcId="{C2B3CBFC-4769-4004-924E-AA4E56B50692}" destId="{76869359-8411-4706-8E95-555F643668E7}" srcOrd="1" destOrd="0" presId="urn:microsoft.com/office/officeart/2005/8/layout/hProcess11"/>
    <dgm:cxn modelId="{D5C35221-0F54-4EB8-9085-87B55B188AAF}" type="presParOf" srcId="{C2B3CBFC-4769-4004-924E-AA4E56B50692}" destId="{AECF88A5-B315-4AD7-B15D-5BEF96578286}" srcOrd="2" destOrd="0" presId="urn:microsoft.com/office/officeart/2005/8/layout/hProcess11"/>
    <dgm:cxn modelId="{275D8FA6-9548-4629-B83D-1F9F5DEDA60D}" type="presParOf" srcId="{7F12B60B-E3B6-47C5-8336-47E54F8A4E47}" destId="{EBEEE805-5853-448A-93C8-4B56F053FBBF}" srcOrd="9" destOrd="0" presId="urn:microsoft.com/office/officeart/2005/8/layout/hProcess11"/>
    <dgm:cxn modelId="{90C0563F-AA4F-4D04-B788-F3E1FFD7A072}" type="presParOf" srcId="{7F12B60B-E3B6-47C5-8336-47E54F8A4E47}" destId="{57237F4A-A636-47FA-B447-43D57F213C8D}" srcOrd="10" destOrd="0" presId="urn:microsoft.com/office/officeart/2005/8/layout/hProcess11"/>
    <dgm:cxn modelId="{D92EDA7C-458F-40BE-98F8-C7FB5C950D6A}" type="presParOf" srcId="{57237F4A-A636-47FA-B447-43D57F213C8D}" destId="{A6C8C069-5570-4F9E-9685-A129FDA6E3CA}" srcOrd="0" destOrd="0" presId="urn:microsoft.com/office/officeart/2005/8/layout/hProcess11"/>
    <dgm:cxn modelId="{3309AAC4-07DA-4A82-8882-9294E3E76B09}" type="presParOf" srcId="{57237F4A-A636-47FA-B447-43D57F213C8D}" destId="{B9020A64-2395-43B3-B091-B467CEAD3B07}" srcOrd="1" destOrd="0" presId="urn:microsoft.com/office/officeart/2005/8/layout/hProcess11"/>
    <dgm:cxn modelId="{799C724B-3F7E-486D-8BC2-B416D86713CF}" type="presParOf" srcId="{57237F4A-A636-47FA-B447-43D57F213C8D}" destId="{30DEA19F-725F-4750-97B5-11841552C63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FF92A31-C199-4BF2-A2BC-AF87D6F53613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428C98-6053-4444-B9F3-E81201AE731D}">
      <dgm:prSet phldrT="[Text]"/>
      <dgm:spPr/>
      <dgm:t>
        <a:bodyPr/>
        <a:lstStyle/>
        <a:p>
          <a:r>
            <a:rPr lang="en-US" dirty="0"/>
            <a:t>Code</a:t>
          </a:r>
        </a:p>
      </dgm:t>
    </dgm:pt>
    <dgm:pt modelId="{22E920DA-0C2F-4A82-8A20-E6BE3D115D12}" type="parTrans" cxnId="{8A051663-4BBD-469A-B46F-6CEE4E6D7997}">
      <dgm:prSet/>
      <dgm:spPr/>
      <dgm:t>
        <a:bodyPr/>
        <a:lstStyle/>
        <a:p>
          <a:endParaRPr lang="en-US"/>
        </a:p>
      </dgm:t>
    </dgm:pt>
    <dgm:pt modelId="{D0A429AA-AB57-4798-B053-B734077115A0}" type="sibTrans" cxnId="{8A051663-4BBD-469A-B46F-6CEE4E6D7997}">
      <dgm:prSet/>
      <dgm:spPr/>
      <dgm:t>
        <a:bodyPr/>
        <a:lstStyle/>
        <a:p>
          <a:endParaRPr lang="en-US"/>
        </a:p>
      </dgm:t>
    </dgm:pt>
    <dgm:pt modelId="{7ED52006-F63B-408B-B3AB-49A8B04FFD35}">
      <dgm:prSet phldrT="[Text]"/>
      <dgm:spPr/>
      <dgm:t>
        <a:bodyPr/>
        <a:lstStyle/>
        <a:p>
          <a:r>
            <a:rPr lang="en-US" dirty="0"/>
            <a:t>Smoke</a:t>
          </a:r>
        </a:p>
      </dgm:t>
    </dgm:pt>
    <dgm:pt modelId="{BC5B5AF8-CFEA-49E9-BD46-9718935C83B9}" type="parTrans" cxnId="{DC26AE7F-7C90-4B76-8AAD-F76558A05934}">
      <dgm:prSet/>
      <dgm:spPr/>
      <dgm:t>
        <a:bodyPr/>
        <a:lstStyle/>
        <a:p>
          <a:endParaRPr lang="en-US"/>
        </a:p>
      </dgm:t>
    </dgm:pt>
    <dgm:pt modelId="{36C4DAA9-6C35-47B3-9CB2-23FC05D75976}" type="sibTrans" cxnId="{DC26AE7F-7C90-4B76-8AAD-F76558A05934}">
      <dgm:prSet/>
      <dgm:spPr/>
      <dgm:t>
        <a:bodyPr/>
        <a:lstStyle/>
        <a:p>
          <a:endParaRPr lang="en-US"/>
        </a:p>
      </dgm:t>
    </dgm:pt>
    <dgm:pt modelId="{FEFCE0E6-54A0-42DB-9ABC-F1686A573ECD}">
      <dgm:prSet phldrT="[Text]"/>
      <dgm:spPr/>
      <dgm:t>
        <a:bodyPr/>
        <a:lstStyle/>
        <a:p>
          <a:r>
            <a:rPr lang="en-US" dirty="0"/>
            <a:t>Hack</a:t>
          </a:r>
        </a:p>
      </dgm:t>
    </dgm:pt>
    <dgm:pt modelId="{8A75DA87-40F8-4809-B9D7-3096E90784F3}" type="parTrans" cxnId="{C3DE0565-1EA2-4EA5-86B7-D45CEDFAADAF}">
      <dgm:prSet/>
      <dgm:spPr/>
      <dgm:t>
        <a:bodyPr/>
        <a:lstStyle/>
        <a:p>
          <a:endParaRPr lang="en-US"/>
        </a:p>
      </dgm:t>
    </dgm:pt>
    <dgm:pt modelId="{3CA995E0-34A8-4F83-909E-02F8F59C0028}" type="sibTrans" cxnId="{C3DE0565-1EA2-4EA5-86B7-D45CEDFAADAF}">
      <dgm:prSet/>
      <dgm:spPr/>
      <dgm:t>
        <a:bodyPr/>
        <a:lstStyle/>
        <a:p>
          <a:endParaRPr lang="en-US"/>
        </a:p>
      </dgm:t>
    </dgm:pt>
    <dgm:pt modelId="{84FE8C3B-EAB8-4B0F-B7FF-F10230CD1EAB}">
      <dgm:prSet phldrT="[Text]"/>
      <dgm:spPr/>
      <dgm:t>
        <a:bodyPr/>
        <a:lstStyle/>
        <a:p>
          <a:r>
            <a:rPr lang="en-US" dirty="0"/>
            <a:t>Investigate</a:t>
          </a:r>
        </a:p>
      </dgm:t>
    </dgm:pt>
    <dgm:pt modelId="{2E6A681F-B595-4E27-879C-E67F3D9390E2}" type="parTrans" cxnId="{5348E423-23A3-4134-9086-F6C58E2D45CB}">
      <dgm:prSet/>
      <dgm:spPr/>
      <dgm:t>
        <a:bodyPr/>
        <a:lstStyle/>
        <a:p>
          <a:endParaRPr lang="en-US"/>
        </a:p>
      </dgm:t>
    </dgm:pt>
    <dgm:pt modelId="{DF22519B-AA6E-47C6-A367-1A210C8CF631}" type="sibTrans" cxnId="{5348E423-23A3-4134-9086-F6C58E2D45CB}">
      <dgm:prSet/>
      <dgm:spPr/>
      <dgm:t>
        <a:bodyPr/>
        <a:lstStyle/>
        <a:p>
          <a:endParaRPr lang="en-US"/>
        </a:p>
      </dgm:t>
    </dgm:pt>
    <dgm:pt modelId="{768291EB-9941-4AD9-9B67-090E2FCD1900}" type="pres">
      <dgm:prSet presAssocID="{9FF92A31-C199-4BF2-A2BC-AF87D6F53613}" presName="cycle" presStyleCnt="0">
        <dgm:presLayoutVars>
          <dgm:dir/>
          <dgm:resizeHandles val="exact"/>
        </dgm:presLayoutVars>
      </dgm:prSet>
      <dgm:spPr/>
    </dgm:pt>
    <dgm:pt modelId="{51D0A1E9-A92E-4E3A-B3D2-D436A37FB27E}" type="pres">
      <dgm:prSet presAssocID="{84FE8C3B-EAB8-4B0F-B7FF-F10230CD1EAB}" presName="node" presStyleLbl="node1" presStyleIdx="0" presStyleCnt="4">
        <dgm:presLayoutVars>
          <dgm:bulletEnabled val="1"/>
        </dgm:presLayoutVars>
      </dgm:prSet>
      <dgm:spPr/>
    </dgm:pt>
    <dgm:pt modelId="{50EF0000-E37E-4DB9-A2AD-DE38E017A346}" type="pres">
      <dgm:prSet presAssocID="{DF22519B-AA6E-47C6-A367-1A210C8CF631}" presName="sibTrans" presStyleLbl="sibTrans2D1" presStyleIdx="0" presStyleCnt="4"/>
      <dgm:spPr/>
    </dgm:pt>
    <dgm:pt modelId="{2D04E47F-0A98-4895-A1A8-4547124D6062}" type="pres">
      <dgm:prSet presAssocID="{DF22519B-AA6E-47C6-A367-1A210C8CF631}" presName="connectorText" presStyleLbl="sibTrans2D1" presStyleIdx="0" presStyleCnt="4"/>
      <dgm:spPr/>
    </dgm:pt>
    <dgm:pt modelId="{109732A7-1B55-4AE9-B95C-57CF3D931DC0}" type="pres">
      <dgm:prSet presAssocID="{B2428C98-6053-4444-B9F3-E81201AE731D}" presName="node" presStyleLbl="node1" presStyleIdx="1" presStyleCnt="4">
        <dgm:presLayoutVars>
          <dgm:bulletEnabled val="1"/>
        </dgm:presLayoutVars>
      </dgm:prSet>
      <dgm:spPr/>
    </dgm:pt>
    <dgm:pt modelId="{9886C93A-0984-4824-9436-2CE1D5695CFB}" type="pres">
      <dgm:prSet presAssocID="{D0A429AA-AB57-4798-B053-B734077115A0}" presName="sibTrans" presStyleLbl="sibTrans2D1" presStyleIdx="1" presStyleCnt="4"/>
      <dgm:spPr/>
    </dgm:pt>
    <dgm:pt modelId="{D0BE63FB-3B2C-4674-A4F0-F423A225943C}" type="pres">
      <dgm:prSet presAssocID="{D0A429AA-AB57-4798-B053-B734077115A0}" presName="connectorText" presStyleLbl="sibTrans2D1" presStyleIdx="1" presStyleCnt="4"/>
      <dgm:spPr/>
    </dgm:pt>
    <dgm:pt modelId="{95A795C9-1167-4A65-BB45-AA5A8A1FD6E1}" type="pres">
      <dgm:prSet presAssocID="{7ED52006-F63B-408B-B3AB-49A8B04FFD35}" presName="node" presStyleLbl="node1" presStyleIdx="2" presStyleCnt="4">
        <dgm:presLayoutVars>
          <dgm:bulletEnabled val="1"/>
        </dgm:presLayoutVars>
      </dgm:prSet>
      <dgm:spPr/>
    </dgm:pt>
    <dgm:pt modelId="{239F231F-0C9D-4D40-8FC1-DBFB669CB4EE}" type="pres">
      <dgm:prSet presAssocID="{36C4DAA9-6C35-47B3-9CB2-23FC05D75976}" presName="sibTrans" presStyleLbl="sibTrans2D1" presStyleIdx="2" presStyleCnt="4"/>
      <dgm:spPr/>
    </dgm:pt>
    <dgm:pt modelId="{6D07C125-797F-4599-A7D3-6D0FC75E1949}" type="pres">
      <dgm:prSet presAssocID="{36C4DAA9-6C35-47B3-9CB2-23FC05D75976}" presName="connectorText" presStyleLbl="sibTrans2D1" presStyleIdx="2" presStyleCnt="4"/>
      <dgm:spPr/>
    </dgm:pt>
    <dgm:pt modelId="{CDA49BDE-A3A9-4014-AD3D-25F4642F5292}" type="pres">
      <dgm:prSet presAssocID="{FEFCE0E6-54A0-42DB-9ABC-F1686A573ECD}" presName="node" presStyleLbl="node1" presStyleIdx="3" presStyleCnt="4">
        <dgm:presLayoutVars>
          <dgm:bulletEnabled val="1"/>
        </dgm:presLayoutVars>
      </dgm:prSet>
      <dgm:spPr/>
    </dgm:pt>
    <dgm:pt modelId="{07E805B4-8B77-47CF-B794-4E1D6D948914}" type="pres">
      <dgm:prSet presAssocID="{3CA995E0-34A8-4F83-909E-02F8F59C0028}" presName="sibTrans" presStyleLbl="sibTrans2D1" presStyleIdx="3" presStyleCnt="4"/>
      <dgm:spPr/>
    </dgm:pt>
    <dgm:pt modelId="{01BE0BC5-D0F9-4C3B-B9CE-0E62C76431AA}" type="pres">
      <dgm:prSet presAssocID="{3CA995E0-34A8-4F83-909E-02F8F59C0028}" presName="connectorText" presStyleLbl="sibTrans2D1" presStyleIdx="3" presStyleCnt="4"/>
      <dgm:spPr/>
    </dgm:pt>
  </dgm:ptLst>
  <dgm:cxnLst>
    <dgm:cxn modelId="{69078205-3B1A-424D-AAE4-EA515DA90FFE}" type="presOf" srcId="{B2428C98-6053-4444-B9F3-E81201AE731D}" destId="{109732A7-1B55-4AE9-B95C-57CF3D931DC0}" srcOrd="0" destOrd="0" presId="urn:microsoft.com/office/officeart/2005/8/layout/cycle2"/>
    <dgm:cxn modelId="{F3756F1E-C2A6-4D37-BAA3-44C58F4AF039}" type="presOf" srcId="{DF22519B-AA6E-47C6-A367-1A210C8CF631}" destId="{2D04E47F-0A98-4895-A1A8-4547124D6062}" srcOrd="1" destOrd="0" presId="urn:microsoft.com/office/officeart/2005/8/layout/cycle2"/>
    <dgm:cxn modelId="{5348E423-23A3-4134-9086-F6C58E2D45CB}" srcId="{9FF92A31-C199-4BF2-A2BC-AF87D6F53613}" destId="{84FE8C3B-EAB8-4B0F-B7FF-F10230CD1EAB}" srcOrd="0" destOrd="0" parTransId="{2E6A681F-B595-4E27-879C-E67F3D9390E2}" sibTransId="{DF22519B-AA6E-47C6-A367-1A210C8CF631}"/>
    <dgm:cxn modelId="{0A595427-10B6-42A7-A1E8-4D4D9F9BE5F1}" type="presOf" srcId="{9FF92A31-C199-4BF2-A2BC-AF87D6F53613}" destId="{768291EB-9941-4AD9-9B67-090E2FCD1900}" srcOrd="0" destOrd="0" presId="urn:microsoft.com/office/officeart/2005/8/layout/cycle2"/>
    <dgm:cxn modelId="{8A051663-4BBD-469A-B46F-6CEE4E6D7997}" srcId="{9FF92A31-C199-4BF2-A2BC-AF87D6F53613}" destId="{B2428C98-6053-4444-B9F3-E81201AE731D}" srcOrd="1" destOrd="0" parTransId="{22E920DA-0C2F-4A82-8A20-E6BE3D115D12}" sibTransId="{D0A429AA-AB57-4798-B053-B734077115A0}"/>
    <dgm:cxn modelId="{C3DE0565-1EA2-4EA5-86B7-D45CEDFAADAF}" srcId="{9FF92A31-C199-4BF2-A2BC-AF87D6F53613}" destId="{FEFCE0E6-54A0-42DB-9ABC-F1686A573ECD}" srcOrd="3" destOrd="0" parTransId="{8A75DA87-40F8-4809-B9D7-3096E90784F3}" sibTransId="{3CA995E0-34A8-4F83-909E-02F8F59C0028}"/>
    <dgm:cxn modelId="{E7F9F148-4C94-4549-AE2F-8A1D9A272836}" type="presOf" srcId="{3CA995E0-34A8-4F83-909E-02F8F59C0028}" destId="{01BE0BC5-D0F9-4C3B-B9CE-0E62C76431AA}" srcOrd="1" destOrd="0" presId="urn:microsoft.com/office/officeart/2005/8/layout/cycle2"/>
    <dgm:cxn modelId="{4C0C324D-060B-454D-9775-043BDA5960AD}" type="presOf" srcId="{DF22519B-AA6E-47C6-A367-1A210C8CF631}" destId="{50EF0000-E37E-4DB9-A2AD-DE38E017A346}" srcOrd="0" destOrd="0" presId="urn:microsoft.com/office/officeart/2005/8/layout/cycle2"/>
    <dgm:cxn modelId="{DC26AE7F-7C90-4B76-8AAD-F76558A05934}" srcId="{9FF92A31-C199-4BF2-A2BC-AF87D6F53613}" destId="{7ED52006-F63B-408B-B3AB-49A8B04FFD35}" srcOrd="2" destOrd="0" parTransId="{BC5B5AF8-CFEA-49E9-BD46-9718935C83B9}" sibTransId="{36C4DAA9-6C35-47B3-9CB2-23FC05D75976}"/>
    <dgm:cxn modelId="{A182319D-7F2F-4B55-896C-22C88304F7CE}" type="presOf" srcId="{3CA995E0-34A8-4F83-909E-02F8F59C0028}" destId="{07E805B4-8B77-47CF-B794-4E1D6D948914}" srcOrd="0" destOrd="0" presId="urn:microsoft.com/office/officeart/2005/8/layout/cycle2"/>
    <dgm:cxn modelId="{E450B6AB-4866-4708-A5BA-87D64DDC17EB}" type="presOf" srcId="{7ED52006-F63B-408B-B3AB-49A8B04FFD35}" destId="{95A795C9-1167-4A65-BB45-AA5A8A1FD6E1}" srcOrd="0" destOrd="0" presId="urn:microsoft.com/office/officeart/2005/8/layout/cycle2"/>
    <dgm:cxn modelId="{E62973BC-8EA1-44B0-9832-25F789FE6254}" type="presOf" srcId="{36C4DAA9-6C35-47B3-9CB2-23FC05D75976}" destId="{239F231F-0C9D-4D40-8FC1-DBFB669CB4EE}" srcOrd="0" destOrd="0" presId="urn:microsoft.com/office/officeart/2005/8/layout/cycle2"/>
    <dgm:cxn modelId="{20C383C6-0968-4ACD-8040-E6FE695F6AEE}" type="presOf" srcId="{D0A429AA-AB57-4798-B053-B734077115A0}" destId="{D0BE63FB-3B2C-4674-A4F0-F423A225943C}" srcOrd="1" destOrd="0" presId="urn:microsoft.com/office/officeart/2005/8/layout/cycle2"/>
    <dgm:cxn modelId="{B6502EC8-492A-4F66-ABB0-12C256EC090F}" type="presOf" srcId="{D0A429AA-AB57-4798-B053-B734077115A0}" destId="{9886C93A-0984-4824-9436-2CE1D5695CFB}" srcOrd="0" destOrd="0" presId="urn:microsoft.com/office/officeart/2005/8/layout/cycle2"/>
    <dgm:cxn modelId="{781398DB-E689-455C-B584-6DB8653CA7B4}" type="presOf" srcId="{36C4DAA9-6C35-47B3-9CB2-23FC05D75976}" destId="{6D07C125-797F-4599-A7D3-6D0FC75E1949}" srcOrd="1" destOrd="0" presId="urn:microsoft.com/office/officeart/2005/8/layout/cycle2"/>
    <dgm:cxn modelId="{07DF57E4-D830-4AC1-BA2D-738CA2E835E8}" type="presOf" srcId="{84FE8C3B-EAB8-4B0F-B7FF-F10230CD1EAB}" destId="{51D0A1E9-A92E-4E3A-B3D2-D436A37FB27E}" srcOrd="0" destOrd="0" presId="urn:microsoft.com/office/officeart/2005/8/layout/cycle2"/>
    <dgm:cxn modelId="{567E06E9-0937-4019-B8F7-E35630BDE8A0}" type="presOf" srcId="{FEFCE0E6-54A0-42DB-9ABC-F1686A573ECD}" destId="{CDA49BDE-A3A9-4014-AD3D-25F4642F5292}" srcOrd="0" destOrd="0" presId="urn:microsoft.com/office/officeart/2005/8/layout/cycle2"/>
    <dgm:cxn modelId="{F1DBFD31-32F6-40FD-86BC-3F6E637EA596}" type="presParOf" srcId="{768291EB-9941-4AD9-9B67-090E2FCD1900}" destId="{51D0A1E9-A92E-4E3A-B3D2-D436A37FB27E}" srcOrd="0" destOrd="0" presId="urn:microsoft.com/office/officeart/2005/8/layout/cycle2"/>
    <dgm:cxn modelId="{2A93CA39-8151-4D70-81E2-FE97CC50D38F}" type="presParOf" srcId="{768291EB-9941-4AD9-9B67-090E2FCD1900}" destId="{50EF0000-E37E-4DB9-A2AD-DE38E017A346}" srcOrd="1" destOrd="0" presId="urn:microsoft.com/office/officeart/2005/8/layout/cycle2"/>
    <dgm:cxn modelId="{6A48D0B5-EFA0-4788-A88D-6B79DD450F1C}" type="presParOf" srcId="{50EF0000-E37E-4DB9-A2AD-DE38E017A346}" destId="{2D04E47F-0A98-4895-A1A8-4547124D6062}" srcOrd="0" destOrd="0" presId="urn:microsoft.com/office/officeart/2005/8/layout/cycle2"/>
    <dgm:cxn modelId="{4D085585-83D4-45B8-919A-55199E81CAC3}" type="presParOf" srcId="{768291EB-9941-4AD9-9B67-090E2FCD1900}" destId="{109732A7-1B55-4AE9-B95C-57CF3D931DC0}" srcOrd="2" destOrd="0" presId="urn:microsoft.com/office/officeart/2005/8/layout/cycle2"/>
    <dgm:cxn modelId="{08E01F82-F283-4EDD-8113-58DAA522C154}" type="presParOf" srcId="{768291EB-9941-4AD9-9B67-090E2FCD1900}" destId="{9886C93A-0984-4824-9436-2CE1D5695CFB}" srcOrd="3" destOrd="0" presId="urn:microsoft.com/office/officeart/2005/8/layout/cycle2"/>
    <dgm:cxn modelId="{B628A70D-DF0A-40AC-B62D-BFCF91374C46}" type="presParOf" srcId="{9886C93A-0984-4824-9436-2CE1D5695CFB}" destId="{D0BE63FB-3B2C-4674-A4F0-F423A225943C}" srcOrd="0" destOrd="0" presId="urn:microsoft.com/office/officeart/2005/8/layout/cycle2"/>
    <dgm:cxn modelId="{680C62AA-98FF-4C07-B7BE-0228C036F72F}" type="presParOf" srcId="{768291EB-9941-4AD9-9B67-090E2FCD1900}" destId="{95A795C9-1167-4A65-BB45-AA5A8A1FD6E1}" srcOrd="4" destOrd="0" presId="urn:microsoft.com/office/officeart/2005/8/layout/cycle2"/>
    <dgm:cxn modelId="{4EC86BF2-D75C-47EC-B59C-D76097433CDA}" type="presParOf" srcId="{768291EB-9941-4AD9-9B67-090E2FCD1900}" destId="{239F231F-0C9D-4D40-8FC1-DBFB669CB4EE}" srcOrd="5" destOrd="0" presId="urn:microsoft.com/office/officeart/2005/8/layout/cycle2"/>
    <dgm:cxn modelId="{E0BD4819-1EA3-4B5B-AC20-C6B8115AAD9B}" type="presParOf" srcId="{239F231F-0C9D-4D40-8FC1-DBFB669CB4EE}" destId="{6D07C125-797F-4599-A7D3-6D0FC75E1949}" srcOrd="0" destOrd="0" presId="urn:microsoft.com/office/officeart/2005/8/layout/cycle2"/>
    <dgm:cxn modelId="{557B145E-2DAA-408A-A25A-2C5988874BF2}" type="presParOf" srcId="{768291EB-9941-4AD9-9B67-090E2FCD1900}" destId="{CDA49BDE-A3A9-4014-AD3D-25F4642F5292}" srcOrd="6" destOrd="0" presId="urn:microsoft.com/office/officeart/2005/8/layout/cycle2"/>
    <dgm:cxn modelId="{A275BB46-53F8-4969-A41C-3013D625A129}" type="presParOf" srcId="{768291EB-9941-4AD9-9B67-090E2FCD1900}" destId="{07E805B4-8B77-47CF-B794-4E1D6D948914}" srcOrd="7" destOrd="0" presId="urn:microsoft.com/office/officeart/2005/8/layout/cycle2"/>
    <dgm:cxn modelId="{54D84603-454F-452A-95A5-D7A8ADD85C70}" type="presParOf" srcId="{07E805B4-8B77-47CF-B794-4E1D6D948914}" destId="{01BE0BC5-D0F9-4C3B-B9CE-0E62C76431A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F1A2F9-6B51-4010-ACEE-9A7E6C72AC88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7A935B-A11F-46E1-A649-4CC8A5E6A405}">
      <dgm:prSet phldrT="[Text]"/>
      <dgm:spPr/>
      <dgm:t>
        <a:bodyPr/>
        <a:lstStyle/>
        <a:p>
          <a:r>
            <a:rPr lang="en-US" dirty="0"/>
            <a:t>Tests</a:t>
          </a:r>
        </a:p>
      </dgm:t>
    </dgm:pt>
    <dgm:pt modelId="{A10DF89D-2239-432D-A365-16FB3C1C3A40}" type="parTrans" cxnId="{451DE0FC-F8A0-4D76-A5BD-2C8DAD225132}">
      <dgm:prSet/>
      <dgm:spPr/>
      <dgm:t>
        <a:bodyPr/>
        <a:lstStyle/>
        <a:p>
          <a:endParaRPr lang="en-US"/>
        </a:p>
      </dgm:t>
    </dgm:pt>
    <dgm:pt modelId="{AEBDE267-E57F-4B48-9955-1C97BCE540EC}" type="sibTrans" cxnId="{451DE0FC-F8A0-4D76-A5BD-2C8DAD225132}">
      <dgm:prSet/>
      <dgm:spPr/>
      <dgm:t>
        <a:bodyPr/>
        <a:lstStyle/>
        <a:p>
          <a:endParaRPr lang="en-US"/>
        </a:p>
      </dgm:t>
    </dgm:pt>
    <dgm:pt modelId="{D0CA26B6-01AF-4BD5-A1C2-1160E681AAE7}">
      <dgm:prSet phldrT="[Text]"/>
      <dgm:spPr/>
      <dgm:t>
        <a:bodyPr/>
        <a:lstStyle/>
        <a:p>
          <a:r>
            <a:rPr lang="en-US" dirty="0"/>
            <a:t>Commit</a:t>
          </a:r>
        </a:p>
      </dgm:t>
    </dgm:pt>
    <dgm:pt modelId="{F486F95C-3893-4941-93DB-8425A03F8623}" type="parTrans" cxnId="{24AC0CBE-B55B-4A58-8D4F-E1C16F9402B5}">
      <dgm:prSet/>
      <dgm:spPr/>
      <dgm:t>
        <a:bodyPr/>
        <a:lstStyle/>
        <a:p>
          <a:endParaRPr lang="en-US"/>
        </a:p>
      </dgm:t>
    </dgm:pt>
    <dgm:pt modelId="{CAA0487B-2720-453A-84D9-ABE9A6872DFA}" type="sibTrans" cxnId="{24AC0CBE-B55B-4A58-8D4F-E1C16F9402B5}">
      <dgm:prSet/>
      <dgm:spPr/>
      <dgm:t>
        <a:bodyPr/>
        <a:lstStyle/>
        <a:p>
          <a:endParaRPr lang="en-US"/>
        </a:p>
      </dgm:t>
    </dgm:pt>
    <dgm:pt modelId="{7601B9CA-FB6C-45DE-AA04-4ED4BEC58A9D}" type="pres">
      <dgm:prSet presAssocID="{8BF1A2F9-6B51-4010-ACEE-9A7E6C72AC88}" presName="Name0" presStyleCnt="0">
        <dgm:presLayoutVars>
          <dgm:dir/>
          <dgm:animOne val="branch"/>
          <dgm:animLvl val="lvl"/>
        </dgm:presLayoutVars>
      </dgm:prSet>
      <dgm:spPr/>
    </dgm:pt>
    <dgm:pt modelId="{012E54D3-7F01-4A6B-9CEC-6C3DADB811CC}" type="pres">
      <dgm:prSet presAssocID="{687A935B-A11F-46E1-A649-4CC8A5E6A405}" presName="chaos" presStyleCnt="0"/>
      <dgm:spPr/>
    </dgm:pt>
    <dgm:pt modelId="{DA8ADB01-BBF0-40F4-BE40-BC0FC91DC174}" type="pres">
      <dgm:prSet presAssocID="{687A935B-A11F-46E1-A649-4CC8A5E6A405}" presName="parTx1" presStyleLbl="revTx" presStyleIdx="0" presStyleCnt="1"/>
      <dgm:spPr/>
    </dgm:pt>
    <dgm:pt modelId="{ABAF037D-05C0-4CD6-AB31-536C5AD2F9C6}" type="pres">
      <dgm:prSet presAssocID="{687A935B-A11F-46E1-A649-4CC8A5E6A405}" presName="c1" presStyleLbl="node1" presStyleIdx="0" presStyleCnt="19"/>
      <dgm:spPr/>
    </dgm:pt>
    <dgm:pt modelId="{ABB6F5C6-CDD4-4894-9222-AFEC222551A3}" type="pres">
      <dgm:prSet presAssocID="{687A935B-A11F-46E1-A649-4CC8A5E6A405}" presName="c2" presStyleLbl="node1" presStyleIdx="1" presStyleCnt="19"/>
      <dgm:spPr/>
    </dgm:pt>
    <dgm:pt modelId="{0C32ABA7-E8D1-4E6B-9877-D04C6AC1BFB8}" type="pres">
      <dgm:prSet presAssocID="{687A935B-A11F-46E1-A649-4CC8A5E6A405}" presName="c3" presStyleLbl="node1" presStyleIdx="2" presStyleCnt="19"/>
      <dgm:spPr/>
    </dgm:pt>
    <dgm:pt modelId="{9678C0C3-7AB7-49FC-80EC-1D5FA57E1D80}" type="pres">
      <dgm:prSet presAssocID="{687A935B-A11F-46E1-A649-4CC8A5E6A405}" presName="c4" presStyleLbl="node1" presStyleIdx="3" presStyleCnt="19"/>
      <dgm:spPr/>
    </dgm:pt>
    <dgm:pt modelId="{186F2B18-FE6F-4EA9-AE5C-A69E4D1EDB78}" type="pres">
      <dgm:prSet presAssocID="{687A935B-A11F-46E1-A649-4CC8A5E6A405}" presName="c5" presStyleLbl="node1" presStyleIdx="4" presStyleCnt="19"/>
      <dgm:spPr/>
    </dgm:pt>
    <dgm:pt modelId="{4BD06FFC-DF48-46E4-87EA-58E6BAA3B3EF}" type="pres">
      <dgm:prSet presAssocID="{687A935B-A11F-46E1-A649-4CC8A5E6A405}" presName="c6" presStyleLbl="node1" presStyleIdx="5" presStyleCnt="19"/>
      <dgm:spPr/>
    </dgm:pt>
    <dgm:pt modelId="{A8517B41-E6A8-4BAB-8F4D-8BA82A260A04}" type="pres">
      <dgm:prSet presAssocID="{687A935B-A11F-46E1-A649-4CC8A5E6A405}" presName="c7" presStyleLbl="node1" presStyleIdx="6" presStyleCnt="19"/>
      <dgm:spPr/>
    </dgm:pt>
    <dgm:pt modelId="{D6FE3A29-546A-4941-A813-E957C500FC00}" type="pres">
      <dgm:prSet presAssocID="{687A935B-A11F-46E1-A649-4CC8A5E6A405}" presName="c8" presStyleLbl="node1" presStyleIdx="7" presStyleCnt="19"/>
      <dgm:spPr/>
    </dgm:pt>
    <dgm:pt modelId="{0568652A-EB98-4660-B2A6-F18B9D9B277B}" type="pres">
      <dgm:prSet presAssocID="{687A935B-A11F-46E1-A649-4CC8A5E6A405}" presName="c9" presStyleLbl="node1" presStyleIdx="8" presStyleCnt="19"/>
      <dgm:spPr/>
    </dgm:pt>
    <dgm:pt modelId="{E945E747-8FA7-45A7-AAED-B995EE08DBA4}" type="pres">
      <dgm:prSet presAssocID="{687A935B-A11F-46E1-A649-4CC8A5E6A405}" presName="c10" presStyleLbl="node1" presStyleIdx="9" presStyleCnt="19"/>
      <dgm:spPr/>
    </dgm:pt>
    <dgm:pt modelId="{5CF64D9F-1C8C-4B3E-9330-B9FAFC9856AC}" type="pres">
      <dgm:prSet presAssocID="{687A935B-A11F-46E1-A649-4CC8A5E6A405}" presName="c11" presStyleLbl="node1" presStyleIdx="10" presStyleCnt="19"/>
      <dgm:spPr/>
    </dgm:pt>
    <dgm:pt modelId="{6B4BBB5D-98F4-4D0C-A73A-1A83BB1C9FC3}" type="pres">
      <dgm:prSet presAssocID="{687A935B-A11F-46E1-A649-4CC8A5E6A405}" presName="c12" presStyleLbl="node1" presStyleIdx="11" presStyleCnt="19"/>
      <dgm:spPr/>
    </dgm:pt>
    <dgm:pt modelId="{66124DE6-09A4-4FEA-8461-527EE9A657F8}" type="pres">
      <dgm:prSet presAssocID="{687A935B-A11F-46E1-A649-4CC8A5E6A405}" presName="c13" presStyleLbl="node1" presStyleIdx="12" presStyleCnt="19"/>
      <dgm:spPr/>
    </dgm:pt>
    <dgm:pt modelId="{B22D677E-E6CE-46D2-98A9-1AD53547FBD3}" type="pres">
      <dgm:prSet presAssocID="{687A935B-A11F-46E1-A649-4CC8A5E6A405}" presName="c14" presStyleLbl="node1" presStyleIdx="13" presStyleCnt="19"/>
      <dgm:spPr/>
    </dgm:pt>
    <dgm:pt modelId="{AE52C426-644B-4A96-BA6B-FA187989AB33}" type="pres">
      <dgm:prSet presAssocID="{687A935B-A11F-46E1-A649-4CC8A5E6A405}" presName="c15" presStyleLbl="node1" presStyleIdx="14" presStyleCnt="19"/>
      <dgm:spPr/>
    </dgm:pt>
    <dgm:pt modelId="{9A5E5AD9-E6C5-46F3-B7F3-FA58F500FAD7}" type="pres">
      <dgm:prSet presAssocID="{687A935B-A11F-46E1-A649-4CC8A5E6A405}" presName="c16" presStyleLbl="node1" presStyleIdx="15" presStyleCnt="19"/>
      <dgm:spPr/>
    </dgm:pt>
    <dgm:pt modelId="{82615C2E-2E16-460C-A4A9-8220B83CE9F1}" type="pres">
      <dgm:prSet presAssocID="{687A935B-A11F-46E1-A649-4CC8A5E6A405}" presName="c17" presStyleLbl="node1" presStyleIdx="16" presStyleCnt="19"/>
      <dgm:spPr/>
    </dgm:pt>
    <dgm:pt modelId="{5DF9876E-1AE9-4118-8704-9DF02096A340}" type="pres">
      <dgm:prSet presAssocID="{687A935B-A11F-46E1-A649-4CC8A5E6A405}" presName="c18" presStyleLbl="node1" presStyleIdx="17" presStyleCnt="19"/>
      <dgm:spPr/>
    </dgm:pt>
    <dgm:pt modelId="{2FC5DE98-784B-484F-A27C-CF2561049336}" type="pres">
      <dgm:prSet presAssocID="{AEBDE267-E57F-4B48-9955-1C97BCE540EC}" presName="chevronComposite1" presStyleCnt="0"/>
      <dgm:spPr/>
    </dgm:pt>
    <dgm:pt modelId="{7F85E0F5-60FC-4444-A494-C8CB875CEA16}" type="pres">
      <dgm:prSet presAssocID="{AEBDE267-E57F-4B48-9955-1C97BCE540EC}" presName="chevron1" presStyleLbl="sibTrans2D1" presStyleIdx="0" presStyleCnt="2"/>
      <dgm:spPr/>
    </dgm:pt>
    <dgm:pt modelId="{22A46251-8CBD-4B0D-9F8F-04E2AE81B0C3}" type="pres">
      <dgm:prSet presAssocID="{AEBDE267-E57F-4B48-9955-1C97BCE540EC}" presName="spChevron1" presStyleCnt="0"/>
      <dgm:spPr/>
    </dgm:pt>
    <dgm:pt modelId="{D634DCAD-2387-4C14-B3F4-1593E72FD73F}" type="pres">
      <dgm:prSet presAssocID="{AEBDE267-E57F-4B48-9955-1C97BCE540EC}" presName="overlap" presStyleCnt="0"/>
      <dgm:spPr/>
    </dgm:pt>
    <dgm:pt modelId="{A5679C78-6EA2-4110-A223-95D707731D72}" type="pres">
      <dgm:prSet presAssocID="{AEBDE267-E57F-4B48-9955-1C97BCE540EC}" presName="chevronComposite2" presStyleCnt="0"/>
      <dgm:spPr/>
    </dgm:pt>
    <dgm:pt modelId="{34C3AE62-4C98-48A1-971C-C641496F208D}" type="pres">
      <dgm:prSet presAssocID="{AEBDE267-E57F-4B48-9955-1C97BCE540EC}" presName="chevron2" presStyleLbl="sibTrans2D1" presStyleIdx="1" presStyleCnt="2"/>
      <dgm:spPr/>
    </dgm:pt>
    <dgm:pt modelId="{76C0E4FD-1690-4F56-9BE5-3FAB0257F8E3}" type="pres">
      <dgm:prSet presAssocID="{AEBDE267-E57F-4B48-9955-1C97BCE540EC}" presName="spChevron2" presStyleCnt="0"/>
      <dgm:spPr/>
    </dgm:pt>
    <dgm:pt modelId="{0958C1E2-7112-4BE1-8D10-6351F5DB1DB3}" type="pres">
      <dgm:prSet presAssocID="{D0CA26B6-01AF-4BD5-A1C2-1160E681AAE7}" presName="last" presStyleCnt="0"/>
      <dgm:spPr/>
    </dgm:pt>
    <dgm:pt modelId="{04969573-3D5D-4116-85C1-D3CF79B01A89}" type="pres">
      <dgm:prSet presAssocID="{D0CA26B6-01AF-4BD5-A1C2-1160E681AAE7}" presName="circleTx" presStyleLbl="node1" presStyleIdx="18" presStyleCnt="19"/>
      <dgm:spPr/>
    </dgm:pt>
    <dgm:pt modelId="{C6F01DA2-4E8A-4065-8051-5D1BEFA10ECA}" type="pres">
      <dgm:prSet presAssocID="{D0CA26B6-01AF-4BD5-A1C2-1160E681AAE7}" presName="spN" presStyleCnt="0"/>
      <dgm:spPr/>
    </dgm:pt>
  </dgm:ptLst>
  <dgm:cxnLst>
    <dgm:cxn modelId="{24AC0CBE-B55B-4A58-8D4F-E1C16F9402B5}" srcId="{8BF1A2F9-6B51-4010-ACEE-9A7E6C72AC88}" destId="{D0CA26B6-01AF-4BD5-A1C2-1160E681AAE7}" srcOrd="1" destOrd="0" parTransId="{F486F95C-3893-4941-93DB-8425A03F8623}" sibTransId="{CAA0487B-2720-453A-84D9-ABE9A6872DFA}"/>
    <dgm:cxn modelId="{9696F8C4-97AF-45D6-89DF-877DD63091C9}" type="presOf" srcId="{D0CA26B6-01AF-4BD5-A1C2-1160E681AAE7}" destId="{04969573-3D5D-4116-85C1-D3CF79B01A89}" srcOrd="0" destOrd="0" presId="urn:microsoft.com/office/officeart/2009/3/layout/RandomtoResultProcess"/>
    <dgm:cxn modelId="{B4399CE4-60DE-446C-858D-DBD7D8410AE9}" type="presOf" srcId="{687A935B-A11F-46E1-A649-4CC8A5E6A405}" destId="{DA8ADB01-BBF0-40F4-BE40-BC0FC91DC174}" srcOrd="0" destOrd="0" presId="urn:microsoft.com/office/officeart/2009/3/layout/RandomtoResultProcess"/>
    <dgm:cxn modelId="{B21056F1-CAAE-461B-B478-3DAB655F164C}" type="presOf" srcId="{8BF1A2F9-6B51-4010-ACEE-9A7E6C72AC88}" destId="{7601B9CA-FB6C-45DE-AA04-4ED4BEC58A9D}" srcOrd="0" destOrd="0" presId="urn:microsoft.com/office/officeart/2009/3/layout/RandomtoResultProcess"/>
    <dgm:cxn modelId="{451DE0FC-F8A0-4D76-A5BD-2C8DAD225132}" srcId="{8BF1A2F9-6B51-4010-ACEE-9A7E6C72AC88}" destId="{687A935B-A11F-46E1-A649-4CC8A5E6A405}" srcOrd="0" destOrd="0" parTransId="{A10DF89D-2239-432D-A365-16FB3C1C3A40}" sibTransId="{AEBDE267-E57F-4B48-9955-1C97BCE540EC}"/>
    <dgm:cxn modelId="{10951BB5-F174-468D-8C5D-869BC09B4690}" type="presParOf" srcId="{7601B9CA-FB6C-45DE-AA04-4ED4BEC58A9D}" destId="{012E54D3-7F01-4A6B-9CEC-6C3DADB811CC}" srcOrd="0" destOrd="0" presId="urn:microsoft.com/office/officeart/2009/3/layout/RandomtoResultProcess"/>
    <dgm:cxn modelId="{E90A6327-D51E-4D4E-B9D6-155FAAC49ACB}" type="presParOf" srcId="{012E54D3-7F01-4A6B-9CEC-6C3DADB811CC}" destId="{DA8ADB01-BBF0-40F4-BE40-BC0FC91DC174}" srcOrd="0" destOrd="0" presId="urn:microsoft.com/office/officeart/2009/3/layout/RandomtoResultProcess"/>
    <dgm:cxn modelId="{3079EAFA-7A00-4E09-B383-C35D570EF101}" type="presParOf" srcId="{012E54D3-7F01-4A6B-9CEC-6C3DADB811CC}" destId="{ABAF037D-05C0-4CD6-AB31-536C5AD2F9C6}" srcOrd="1" destOrd="0" presId="urn:microsoft.com/office/officeart/2009/3/layout/RandomtoResultProcess"/>
    <dgm:cxn modelId="{1CFF240E-E338-48E9-9435-472E7B8799E8}" type="presParOf" srcId="{012E54D3-7F01-4A6B-9CEC-6C3DADB811CC}" destId="{ABB6F5C6-CDD4-4894-9222-AFEC222551A3}" srcOrd="2" destOrd="0" presId="urn:microsoft.com/office/officeart/2009/3/layout/RandomtoResultProcess"/>
    <dgm:cxn modelId="{99A5641C-CD47-4092-85CF-ECCC7067E399}" type="presParOf" srcId="{012E54D3-7F01-4A6B-9CEC-6C3DADB811CC}" destId="{0C32ABA7-E8D1-4E6B-9877-D04C6AC1BFB8}" srcOrd="3" destOrd="0" presId="urn:microsoft.com/office/officeart/2009/3/layout/RandomtoResultProcess"/>
    <dgm:cxn modelId="{749B0B67-7335-4882-A9E8-E03349B22D78}" type="presParOf" srcId="{012E54D3-7F01-4A6B-9CEC-6C3DADB811CC}" destId="{9678C0C3-7AB7-49FC-80EC-1D5FA57E1D80}" srcOrd="4" destOrd="0" presId="urn:microsoft.com/office/officeart/2009/3/layout/RandomtoResultProcess"/>
    <dgm:cxn modelId="{6AB7D412-DBAF-4F7C-AB2C-169692F7CA80}" type="presParOf" srcId="{012E54D3-7F01-4A6B-9CEC-6C3DADB811CC}" destId="{186F2B18-FE6F-4EA9-AE5C-A69E4D1EDB78}" srcOrd="5" destOrd="0" presId="urn:microsoft.com/office/officeart/2009/3/layout/RandomtoResultProcess"/>
    <dgm:cxn modelId="{D3BE3166-0C4F-42C5-BCBE-61C77778EDD4}" type="presParOf" srcId="{012E54D3-7F01-4A6B-9CEC-6C3DADB811CC}" destId="{4BD06FFC-DF48-46E4-87EA-58E6BAA3B3EF}" srcOrd="6" destOrd="0" presId="urn:microsoft.com/office/officeart/2009/3/layout/RandomtoResultProcess"/>
    <dgm:cxn modelId="{BD21D39A-4755-423B-BB80-4637D0C86889}" type="presParOf" srcId="{012E54D3-7F01-4A6B-9CEC-6C3DADB811CC}" destId="{A8517B41-E6A8-4BAB-8F4D-8BA82A260A04}" srcOrd="7" destOrd="0" presId="urn:microsoft.com/office/officeart/2009/3/layout/RandomtoResultProcess"/>
    <dgm:cxn modelId="{CBE699F3-D0E4-4688-BF77-65D9239197E2}" type="presParOf" srcId="{012E54D3-7F01-4A6B-9CEC-6C3DADB811CC}" destId="{D6FE3A29-546A-4941-A813-E957C500FC00}" srcOrd="8" destOrd="0" presId="urn:microsoft.com/office/officeart/2009/3/layout/RandomtoResultProcess"/>
    <dgm:cxn modelId="{27088393-8C7F-490D-9A61-0B32C05800AF}" type="presParOf" srcId="{012E54D3-7F01-4A6B-9CEC-6C3DADB811CC}" destId="{0568652A-EB98-4660-B2A6-F18B9D9B277B}" srcOrd="9" destOrd="0" presId="urn:microsoft.com/office/officeart/2009/3/layout/RandomtoResultProcess"/>
    <dgm:cxn modelId="{19C64C52-BD30-4984-804A-3EB5E8A50043}" type="presParOf" srcId="{012E54D3-7F01-4A6B-9CEC-6C3DADB811CC}" destId="{E945E747-8FA7-45A7-AAED-B995EE08DBA4}" srcOrd="10" destOrd="0" presId="urn:microsoft.com/office/officeart/2009/3/layout/RandomtoResultProcess"/>
    <dgm:cxn modelId="{6EF3DE07-DC00-42EB-ACE1-F53D7BE2DA44}" type="presParOf" srcId="{012E54D3-7F01-4A6B-9CEC-6C3DADB811CC}" destId="{5CF64D9F-1C8C-4B3E-9330-B9FAFC9856AC}" srcOrd="11" destOrd="0" presId="urn:microsoft.com/office/officeart/2009/3/layout/RandomtoResultProcess"/>
    <dgm:cxn modelId="{2615A76D-372A-4E20-BED0-9BFF70282857}" type="presParOf" srcId="{012E54D3-7F01-4A6B-9CEC-6C3DADB811CC}" destId="{6B4BBB5D-98F4-4D0C-A73A-1A83BB1C9FC3}" srcOrd="12" destOrd="0" presId="urn:microsoft.com/office/officeart/2009/3/layout/RandomtoResultProcess"/>
    <dgm:cxn modelId="{2EAA2C08-BF7C-460E-A728-60776C3C62CB}" type="presParOf" srcId="{012E54D3-7F01-4A6B-9CEC-6C3DADB811CC}" destId="{66124DE6-09A4-4FEA-8461-527EE9A657F8}" srcOrd="13" destOrd="0" presId="urn:microsoft.com/office/officeart/2009/3/layout/RandomtoResultProcess"/>
    <dgm:cxn modelId="{C71F95FB-F62E-4A52-8FA3-A57E9E7A72B0}" type="presParOf" srcId="{012E54D3-7F01-4A6B-9CEC-6C3DADB811CC}" destId="{B22D677E-E6CE-46D2-98A9-1AD53547FBD3}" srcOrd="14" destOrd="0" presId="urn:microsoft.com/office/officeart/2009/3/layout/RandomtoResultProcess"/>
    <dgm:cxn modelId="{73D3DC06-963B-4E3A-92DB-16B6BC1471EE}" type="presParOf" srcId="{012E54D3-7F01-4A6B-9CEC-6C3DADB811CC}" destId="{AE52C426-644B-4A96-BA6B-FA187989AB33}" srcOrd="15" destOrd="0" presId="urn:microsoft.com/office/officeart/2009/3/layout/RandomtoResultProcess"/>
    <dgm:cxn modelId="{2640A8A9-38B9-4189-9C68-0B02754ED136}" type="presParOf" srcId="{012E54D3-7F01-4A6B-9CEC-6C3DADB811CC}" destId="{9A5E5AD9-E6C5-46F3-B7F3-FA58F500FAD7}" srcOrd="16" destOrd="0" presId="urn:microsoft.com/office/officeart/2009/3/layout/RandomtoResultProcess"/>
    <dgm:cxn modelId="{3EB5CBA3-0CF9-4581-9729-5F9D7DD83F1E}" type="presParOf" srcId="{012E54D3-7F01-4A6B-9CEC-6C3DADB811CC}" destId="{82615C2E-2E16-460C-A4A9-8220B83CE9F1}" srcOrd="17" destOrd="0" presId="urn:microsoft.com/office/officeart/2009/3/layout/RandomtoResultProcess"/>
    <dgm:cxn modelId="{29ED343E-7C00-461B-9FE4-5E424F52608F}" type="presParOf" srcId="{012E54D3-7F01-4A6B-9CEC-6C3DADB811CC}" destId="{5DF9876E-1AE9-4118-8704-9DF02096A340}" srcOrd="18" destOrd="0" presId="urn:microsoft.com/office/officeart/2009/3/layout/RandomtoResultProcess"/>
    <dgm:cxn modelId="{8AA3163E-75EA-4F85-8CDA-E3207456E305}" type="presParOf" srcId="{7601B9CA-FB6C-45DE-AA04-4ED4BEC58A9D}" destId="{2FC5DE98-784B-484F-A27C-CF2561049336}" srcOrd="1" destOrd="0" presId="urn:microsoft.com/office/officeart/2009/3/layout/RandomtoResultProcess"/>
    <dgm:cxn modelId="{2E2A455C-327F-4140-A4D4-DB93A7748176}" type="presParOf" srcId="{2FC5DE98-784B-484F-A27C-CF2561049336}" destId="{7F85E0F5-60FC-4444-A494-C8CB875CEA16}" srcOrd="0" destOrd="0" presId="urn:microsoft.com/office/officeart/2009/3/layout/RandomtoResultProcess"/>
    <dgm:cxn modelId="{E5F98ABE-BFD1-4BFD-88B9-BE5CFA61D56A}" type="presParOf" srcId="{2FC5DE98-784B-484F-A27C-CF2561049336}" destId="{22A46251-8CBD-4B0D-9F8F-04E2AE81B0C3}" srcOrd="1" destOrd="0" presId="urn:microsoft.com/office/officeart/2009/3/layout/RandomtoResultProcess"/>
    <dgm:cxn modelId="{DB8EB247-139D-4923-B996-78E4F96B4020}" type="presParOf" srcId="{7601B9CA-FB6C-45DE-AA04-4ED4BEC58A9D}" destId="{D634DCAD-2387-4C14-B3F4-1593E72FD73F}" srcOrd="2" destOrd="0" presId="urn:microsoft.com/office/officeart/2009/3/layout/RandomtoResultProcess"/>
    <dgm:cxn modelId="{86E5D7D6-96E9-4E0C-A9DB-7F79EA91ED3B}" type="presParOf" srcId="{7601B9CA-FB6C-45DE-AA04-4ED4BEC58A9D}" destId="{A5679C78-6EA2-4110-A223-95D707731D72}" srcOrd="3" destOrd="0" presId="urn:microsoft.com/office/officeart/2009/3/layout/RandomtoResultProcess"/>
    <dgm:cxn modelId="{95EB6E2E-0B08-4BFD-BF6A-D2A980C3FCB4}" type="presParOf" srcId="{A5679C78-6EA2-4110-A223-95D707731D72}" destId="{34C3AE62-4C98-48A1-971C-C641496F208D}" srcOrd="0" destOrd="0" presId="urn:microsoft.com/office/officeart/2009/3/layout/RandomtoResultProcess"/>
    <dgm:cxn modelId="{900D1A70-8F28-41FC-AA9B-D3B83B45CACA}" type="presParOf" srcId="{A5679C78-6EA2-4110-A223-95D707731D72}" destId="{76C0E4FD-1690-4F56-9BE5-3FAB0257F8E3}" srcOrd="1" destOrd="0" presId="urn:microsoft.com/office/officeart/2009/3/layout/RandomtoResultProcess"/>
    <dgm:cxn modelId="{A049C50C-9B9F-4A6C-A1B2-BA9959FA21FE}" type="presParOf" srcId="{7601B9CA-FB6C-45DE-AA04-4ED4BEC58A9D}" destId="{0958C1E2-7112-4BE1-8D10-6351F5DB1DB3}" srcOrd="4" destOrd="0" presId="urn:microsoft.com/office/officeart/2009/3/layout/RandomtoResultProcess"/>
    <dgm:cxn modelId="{A43AC2E5-CFBB-4D84-8A3D-799D64152D9F}" type="presParOf" srcId="{0958C1E2-7112-4BE1-8D10-6351F5DB1DB3}" destId="{04969573-3D5D-4116-85C1-D3CF79B01A89}" srcOrd="0" destOrd="0" presId="urn:microsoft.com/office/officeart/2009/3/layout/RandomtoResultProcess"/>
    <dgm:cxn modelId="{BAFDD8D7-A3A0-489F-BB8B-D2C176698AFC}" type="presParOf" srcId="{0958C1E2-7112-4BE1-8D10-6351F5DB1DB3}" destId="{C6F01DA2-4E8A-4065-8051-5D1BEFA10ECA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BF1A2F9-6B51-4010-ACEE-9A7E6C72AC88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7A935B-A11F-46E1-A649-4CC8A5E6A405}">
      <dgm:prSet phldrT="[Text]"/>
      <dgm:spPr/>
      <dgm:t>
        <a:bodyPr/>
        <a:lstStyle/>
        <a:p>
          <a:r>
            <a:rPr lang="en-US" dirty="0"/>
            <a:t>Tests</a:t>
          </a:r>
        </a:p>
      </dgm:t>
    </dgm:pt>
    <dgm:pt modelId="{A10DF89D-2239-432D-A365-16FB3C1C3A40}" type="parTrans" cxnId="{451DE0FC-F8A0-4D76-A5BD-2C8DAD225132}">
      <dgm:prSet/>
      <dgm:spPr/>
      <dgm:t>
        <a:bodyPr/>
        <a:lstStyle/>
        <a:p>
          <a:endParaRPr lang="en-US"/>
        </a:p>
      </dgm:t>
    </dgm:pt>
    <dgm:pt modelId="{AEBDE267-E57F-4B48-9955-1C97BCE540EC}" type="sibTrans" cxnId="{451DE0FC-F8A0-4D76-A5BD-2C8DAD225132}">
      <dgm:prSet/>
      <dgm:spPr/>
      <dgm:t>
        <a:bodyPr/>
        <a:lstStyle/>
        <a:p>
          <a:endParaRPr lang="en-US"/>
        </a:p>
      </dgm:t>
    </dgm:pt>
    <dgm:pt modelId="{D0CA26B6-01AF-4BD5-A1C2-1160E681AAE7}">
      <dgm:prSet phldrT="[Text]"/>
      <dgm:spPr/>
      <dgm:t>
        <a:bodyPr/>
        <a:lstStyle/>
        <a:p>
          <a:r>
            <a:rPr lang="en-US" dirty="0"/>
            <a:t>Commit</a:t>
          </a:r>
        </a:p>
      </dgm:t>
    </dgm:pt>
    <dgm:pt modelId="{F486F95C-3893-4941-93DB-8425A03F8623}" type="parTrans" cxnId="{24AC0CBE-B55B-4A58-8D4F-E1C16F9402B5}">
      <dgm:prSet/>
      <dgm:spPr/>
      <dgm:t>
        <a:bodyPr/>
        <a:lstStyle/>
        <a:p>
          <a:endParaRPr lang="en-US"/>
        </a:p>
      </dgm:t>
    </dgm:pt>
    <dgm:pt modelId="{CAA0487B-2720-453A-84D9-ABE9A6872DFA}" type="sibTrans" cxnId="{24AC0CBE-B55B-4A58-8D4F-E1C16F9402B5}">
      <dgm:prSet/>
      <dgm:spPr/>
      <dgm:t>
        <a:bodyPr/>
        <a:lstStyle/>
        <a:p>
          <a:endParaRPr lang="en-US"/>
        </a:p>
      </dgm:t>
    </dgm:pt>
    <dgm:pt modelId="{C0CE47D6-85B6-4C1D-B5F9-168DD066C98F}">
      <dgm:prSet phldrT="[Text]"/>
      <dgm:spPr/>
      <dgm:t>
        <a:bodyPr/>
        <a:lstStyle/>
        <a:p>
          <a:r>
            <a:rPr lang="en-US" dirty="0"/>
            <a:t>Reset Changes</a:t>
          </a:r>
        </a:p>
      </dgm:t>
    </dgm:pt>
    <dgm:pt modelId="{ABB61338-9D74-4CFB-9A6C-9A44AAD2E05E}" type="parTrans" cxnId="{88480DF3-47EB-4A90-ABFA-ACD7E8968A9C}">
      <dgm:prSet/>
      <dgm:spPr/>
      <dgm:t>
        <a:bodyPr/>
        <a:lstStyle/>
        <a:p>
          <a:endParaRPr lang="en-US"/>
        </a:p>
      </dgm:t>
    </dgm:pt>
    <dgm:pt modelId="{345C9CFB-3939-4675-9C72-920C80180DD2}" type="sibTrans" cxnId="{88480DF3-47EB-4A90-ABFA-ACD7E8968A9C}">
      <dgm:prSet/>
      <dgm:spPr/>
      <dgm:t>
        <a:bodyPr/>
        <a:lstStyle/>
        <a:p>
          <a:endParaRPr lang="en-US"/>
        </a:p>
      </dgm:t>
    </dgm:pt>
    <dgm:pt modelId="{F7FE4BD3-03BA-4D78-A4DB-D0B4CD480810}">
      <dgm:prSet phldrT="[Text]"/>
      <dgm:spPr/>
      <dgm:t>
        <a:bodyPr/>
        <a:lstStyle/>
        <a:p>
          <a:r>
            <a:rPr lang="en-US" dirty="0"/>
            <a:t>Code</a:t>
          </a:r>
        </a:p>
      </dgm:t>
    </dgm:pt>
    <dgm:pt modelId="{C81B7510-3FA8-4A7C-B040-5116A15E65D7}" type="parTrans" cxnId="{2C47C0ED-E9D4-4E42-922D-1AC3DD652FDA}">
      <dgm:prSet/>
      <dgm:spPr/>
      <dgm:t>
        <a:bodyPr/>
        <a:lstStyle/>
        <a:p>
          <a:endParaRPr lang="en-US"/>
        </a:p>
      </dgm:t>
    </dgm:pt>
    <dgm:pt modelId="{1E484467-C6BF-40CE-AA9A-0161BA0E67C9}" type="sibTrans" cxnId="{2C47C0ED-E9D4-4E42-922D-1AC3DD652FDA}">
      <dgm:prSet/>
      <dgm:spPr/>
      <dgm:t>
        <a:bodyPr/>
        <a:lstStyle/>
        <a:p>
          <a:endParaRPr lang="en-US"/>
        </a:p>
      </dgm:t>
    </dgm:pt>
    <dgm:pt modelId="{7601B9CA-FB6C-45DE-AA04-4ED4BEC58A9D}" type="pres">
      <dgm:prSet presAssocID="{8BF1A2F9-6B51-4010-ACEE-9A7E6C72AC88}" presName="Name0" presStyleCnt="0">
        <dgm:presLayoutVars>
          <dgm:dir/>
          <dgm:animOne val="branch"/>
          <dgm:animLvl val="lvl"/>
        </dgm:presLayoutVars>
      </dgm:prSet>
      <dgm:spPr/>
    </dgm:pt>
    <dgm:pt modelId="{3ECF567F-E602-45CC-8559-E12DFA1FD2E3}" type="pres">
      <dgm:prSet presAssocID="{C0CE47D6-85B6-4C1D-B5F9-168DD066C98F}" presName="chaos" presStyleCnt="0"/>
      <dgm:spPr/>
    </dgm:pt>
    <dgm:pt modelId="{47434172-DFF1-4078-8475-94C860EBE716}" type="pres">
      <dgm:prSet presAssocID="{C0CE47D6-85B6-4C1D-B5F9-168DD066C98F}" presName="parTx1" presStyleLbl="revTx" presStyleIdx="0" presStyleCnt="3"/>
      <dgm:spPr/>
    </dgm:pt>
    <dgm:pt modelId="{508285AB-C55A-46B6-8A3B-7F293F7AB4C8}" type="pres">
      <dgm:prSet presAssocID="{C0CE47D6-85B6-4C1D-B5F9-168DD066C98F}" presName="c1" presStyleLbl="node1" presStyleIdx="0" presStyleCnt="19"/>
      <dgm:spPr/>
    </dgm:pt>
    <dgm:pt modelId="{19DA25F4-87AE-4A6F-BE08-663538ECB353}" type="pres">
      <dgm:prSet presAssocID="{C0CE47D6-85B6-4C1D-B5F9-168DD066C98F}" presName="c2" presStyleLbl="node1" presStyleIdx="1" presStyleCnt="19"/>
      <dgm:spPr/>
    </dgm:pt>
    <dgm:pt modelId="{910CC535-2865-4DA9-A12D-A0D00548CCC2}" type="pres">
      <dgm:prSet presAssocID="{C0CE47D6-85B6-4C1D-B5F9-168DD066C98F}" presName="c3" presStyleLbl="node1" presStyleIdx="2" presStyleCnt="19"/>
      <dgm:spPr/>
    </dgm:pt>
    <dgm:pt modelId="{C617FFAA-55CD-40F5-A203-102F9A734106}" type="pres">
      <dgm:prSet presAssocID="{C0CE47D6-85B6-4C1D-B5F9-168DD066C98F}" presName="c4" presStyleLbl="node1" presStyleIdx="3" presStyleCnt="19"/>
      <dgm:spPr/>
    </dgm:pt>
    <dgm:pt modelId="{48CA7B32-6C5C-41AA-9739-BB5F5E0FDE54}" type="pres">
      <dgm:prSet presAssocID="{C0CE47D6-85B6-4C1D-B5F9-168DD066C98F}" presName="c5" presStyleLbl="node1" presStyleIdx="4" presStyleCnt="19"/>
      <dgm:spPr/>
    </dgm:pt>
    <dgm:pt modelId="{1AFCF4EF-6193-42FD-84B0-50F93FD2841D}" type="pres">
      <dgm:prSet presAssocID="{C0CE47D6-85B6-4C1D-B5F9-168DD066C98F}" presName="c6" presStyleLbl="node1" presStyleIdx="5" presStyleCnt="19"/>
      <dgm:spPr/>
    </dgm:pt>
    <dgm:pt modelId="{68161FD2-8603-42AA-AD20-3584938DCF52}" type="pres">
      <dgm:prSet presAssocID="{C0CE47D6-85B6-4C1D-B5F9-168DD066C98F}" presName="c7" presStyleLbl="node1" presStyleIdx="6" presStyleCnt="19"/>
      <dgm:spPr/>
    </dgm:pt>
    <dgm:pt modelId="{B61EF077-34A1-4D46-9694-2E253A47EE09}" type="pres">
      <dgm:prSet presAssocID="{C0CE47D6-85B6-4C1D-B5F9-168DD066C98F}" presName="c8" presStyleLbl="node1" presStyleIdx="7" presStyleCnt="19"/>
      <dgm:spPr/>
    </dgm:pt>
    <dgm:pt modelId="{E6723507-072A-4257-8904-C6726AF785F8}" type="pres">
      <dgm:prSet presAssocID="{C0CE47D6-85B6-4C1D-B5F9-168DD066C98F}" presName="c9" presStyleLbl="node1" presStyleIdx="8" presStyleCnt="19"/>
      <dgm:spPr/>
    </dgm:pt>
    <dgm:pt modelId="{EAA408D9-F771-4136-914D-9719E1A4B748}" type="pres">
      <dgm:prSet presAssocID="{C0CE47D6-85B6-4C1D-B5F9-168DD066C98F}" presName="c10" presStyleLbl="node1" presStyleIdx="9" presStyleCnt="19"/>
      <dgm:spPr/>
    </dgm:pt>
    <dgm:pt modelId="{E09DEB0F-3ECD-443E-B361-7E156635A2FC}" type="pres">
      <dgm:prSet presAssocID="{C0CE47D6-85B6-4C1D-B5F9-168DD066C98F}" presName="c11" presStyleLbl="node1" presStyleIdx="10" presStyleCnt="19"/>
      <dgm:spPr/>
    </dgm:pt>
    <dgm:pt modelId="{A1DF795B-8BC6-487C-AB68-5E92770BAF48}" type="pres">
      <dgm:prSet presAssocID="{C0CE47D6-85B6-4C1D-B5F9-168DD066C98F}" presName="c12" presStyleLbl="node1" presStyleIdx="11" presStyleCnt="19"/>
      <dgm:spPr/>
    </dgm:pt>
    <dgm:pt modelId="{737704DF-7F19-4467-9628-1EEA574A07AB}" type="pres">
      <dgm:prSet presAssocID="{C0CE47D6-85B6-4C1D-B5F9-168DD066C98F}" presName="c13" presStyleLbl="node1" presStyleIdx="12" presStyleCnt="19"/>
      <dgm:spPr/>
    </dgm:pt>
    <dgm:pt modelId="{FA358439-E568-4DBF-9F9B-0BEF770A9370}" type="pres">
      <dgm:prSet presAssocID="{C0CE47D6-85B6-4C1D-B5F9-168DD066C98F}" presName="c14" presStyleLbl="node1" presStyleIdx="13" presStyleCnt="19"/>
      <dgm:spPr/>
    </dgm:pt>
    <dgm:pt modelId="{83343477-A988-4979-B5C4-48E8DEBAC4B5}" type="pres">
      <dgm:prSet presAssocID="{C0CE47D6-85B6-4C1D-B5F9-168DD066C98F}" presName="c15" presStyleLbl="node1" presStyleIdx="14" presStyleCnt="19"/>
      <dgm:spPr/>
    </dgm:pt>
    <dgm:pt modelId="{8774D32D-6CFD-4AAC-9F8A-D49B035986A2}" type="pres">
      <dgm:prSet presAssocID="{C0CE47D6-85B6-4C1D-B5F9-168DD066C98F}" presName="c16" presStyleLbl="node1" presStyleIdx="15" presStyleCnt="19"/>
      <dgm:spPr/>
    </dgm:pt>
    <dgm:pt modelId="{356060FA-1988-4753-A2B8-D24CA41B39AA}" type="pres">
      <dgm:prSet presAssocID="{C0CE47D6-85B6-4C1D-B5F9-168DD066C98F}" presName="c17" presStyleLbl="node1" presStyleIdx="16" presStyleCnt="19"/>
      <dgm:spPr/>
    </dgm:pt>
    <dgm:pt modelId="{0E26CE34-EF40-4EBD-A7AA-59A5976B83D8}" type="pres">
      <dgm:prSet presAssocID="{C0CE47D6-85B6-4C1D-B5F9-168DD066C98F}" presName="c18" presStyleLbl="node1" presStyleIdx="17" presStyleCnt="19"/>
      <dgm:spPr/>
    </dgm:pt>
    <dgm:pt modelId="{DEADA5FC-F492-4295-9F0E-32FBA4D4968B}" type="pres">
      <dgm:prSet presAssocID="{345C9CFB-3939-4675-9C72-920C80180DD2}" presName="chevronComposite1" presStyleCnt="0"/>
      <dgm:spPr/>
    </dgm:pt>
    <dgm:pt modelId="{9C6DD257-4BA3-4AE7-B6F4-E1B9AB9069C6}" type="pres">
      <dgm:prSet presAssocID="{345C9CFB-3939-4675-9C72-920C80180DD2}" presName="chevron1" presStyleLbl="sibTrans2D1" presStyleIdx="0" presStyleCnt="3"/>
      <dgm:spPr/>
    </dgm:pt>
    <dgm:pt modelId="{643F7884-B218-4B34-A13F-11FAA6F31817}" type="pres">
      <dgm:prSet presAssocID="{345C9CFB-3939-4675-9C72-920C80180DD2}" presName="spChevron1" presStyleCnt="0"/>
      <dgm:spPr/>
    </dgm:pt>
    <dgm:pt modelId="{3BAE9D54-5C2C-4A9C-953C-70B4E719D3B4}" type="pres">
      <dgm:prSet presAssocID="{687A935B-A11F-46E1-A649-4CC8A5E6A405}" presName="middle" presStyleCnt="0"/>
      <dgm:spPr/>
    </dgm:pt>
    <dgm:pt modelId="{E5F9AB30-E99A-440A-AC19-21C7226D5412}" type="pres">
      <dgm:prSet presAssocID="{687A935B-A11F-46E1-A649-4CC8A5E6A405}" presName="parTxMid" presStyleLbl="revTx" presStyleIdx="1" presStyleCnt="3"/>
      <dgm:spPr/>
    </dgm:pt>
    <dgm:pt modelId="{228828B2-04A5-4C99-BB7C-7915CDE6D734}" type="pres">
      <dgm:prSet presAssocID="{687A935B-A11F-46E1-A649-4CC8A5E6A405}" presName="spMid" presStyleCnt="0"/>
      <dgm:spPr/>
    </dgm:pt>
    <dgm:pt modelId="{2FC5DE98-784B-484F-A27C-CF2561049336}" type="pres">
      <dgm:prSet presAssocID="{AEBDE267-E57F-4B48-9955-1C97BCE540EC}" presName="chevronComposite1" presStyleCnt="0"/>
      <dgm:spPr/>
    </dgm:pt>
    <dgm:pt modelId="{7F85E0F5-60FC-4444-A494-C8CB875CEA16}" type="pres">
      <dgm:prSet presAssocID="{AEBDE267-E57F-4B48-9955-1C97BCE540EC}" presName="chevron1" presStyleLbl="sibTrans2D1" presStyleIdx="1" presStyleCnt="3"/>
      <dgm:spPr/>
    </dgm:pt>
    <dgm:pt modelId="{22A46251-8CBD-4B0D-9F8F-04E2AE81B0C3}" type="pres">
      <dgm:prSet presAssocID="{AEBDE267-E57F-4B48-9955-1C97BCE540EC}" presName="spChevron1" presStyleCnt="0"/>
      <dgm:spPr/>
    </dgm:pt>
    <dgm:pt modelId="{76CC7D10-FE3F-45DB-8CEA-092109D3F12B}" type="pres">
      <dgm:prSet presAssocID="{F7FE4BD3-03BA-4D78-A4DB-D0B4CD480810}" presName="middle" presStyleCnt="0"/>
      <dgm:spPr/>
    </dgm:pt>
    <dgm:pt modelId="{C83C8106-4C24-4045-A4AD-B6E6F22E091F}" type="pres">
      <dgm:prSet presAssocID="{F7FE4BD3-03BA-4D78-A4DB-D0B4CD480810}" presName="parTxMid" presStyleLbl="revTx" presStyleIdx="2" presStyleCnt="3"/>
      <dgm:spPr/>
    </dgm:pt>
    <dgm:pt modelId="{6A3199A4-B8C3-4A0A-8560-05A8E7D289A8}" type="pres">
      <dgm:prSet presAssocID="{F7FE4BD3-03BA-4D78-A4DB-D0B4CD480810}" presName="spMid" presStyleCnt="0"/>
      <dgm:spPr/>
    </dgm:pt>
    <dgm:pt modelId="{0EB5645B-ED0E-4776-BF90-915E8105EFA3}" type="pres">
      <dgm:prSet presAssocID="{1E484467-C6BF-40CE-AA9A-0161BA0E67C9}" presName="chevronComposite1" presStyleCnt="0"/>
      <dgm:spPr/>
    </dgm:pt>
    <dgm:pt modelId="{EF47F01C-1AE7-4064-9C5F-D1C8817A826F}" type="pres">
      <dgm:prSet presAssocID="{1E484467-C6BF-40CE-AA9A-0161BA0E67C9}" presName="chevron1" presStyleLbl="sibTrans2D1" presStyleIdx="2" presStyleCnt="3"/>
      <dgm:spPr/>
    </dgm:pt>
    <dgm:pt modelId="{000B340B-A90D-479B-B6C3-0B541B62603D}" type="pres">
      <dgm:prSet presAssocID="{1E484467-C6BF-40CE-AA9A-0161BA0E67C9}" presName="spChevron1" presStyleCnt="0"/>
      <dgm:spPr/>
    </dgm:pt>
    <dgm:pt modelId="{0958C1E2-7112-4BE1-8D10-6351F5DB1DB3}" type="pres">
      <dgm:prSet presAssocID="{D0CA26B6-01AF-4BD5-A1C2-1160E681AAE7}" presName="last" presStyleCnt="0"/>
      <dgm:spPr/>
    </dgm:pt>
    <dgm:pt modelId="{04969573-3D5D-4116-85C1-D3CF79B01A89}" type="pres">
      <dgm:prSet presAssocID="{D0CA26B6-01AF-4BD5-A1C2-1160E681AAE7}" presName="circleTx" presStyleLbl="node1" presStyleIdx="18" presStyleCnt="19"/>
      <dgm:spPr/>
    </dgm:pt>
    <dgm:pt modelId="{C6F01DA2-4E8A-4065-8051-5D1BEFA10ECA}" type="pres">
      <dgm:prSet presAssocID="{D0CA26B6-01AF-4BD5-A1C2-1160E681AAE7}" presName="spN" presStyleCnt="0"/>
      <dgm:spPr/>
    </dgm:pt>
  </dgm:ptLst>
  <dgm:cxnLst>
    <dgm:cxn modelId="{02123710-7604-40EE-A0B6-C8E32726A069}" type="presOf" srcId="{F7FE4BD3-03BA-4D78-A4DB-D0B4CD480810}" destId="{C83C8106-4C24-4045-A4AD-B6E6F22E091F}" srcOrd="0" destOrd="0" presId="urn:microsoft.com/office/officeart/2009/3/layout/RandomtoResultProcess"/>
    <dgm:cxn modelId="{688EBF8B-E45E-4334-8AD1-E0F8EE0959F9}" type="presOf" srcId="{687A935B-A11F-46E1-A649-4CC8A5E6A405}" destId="{E5F9AB30-E99A-440A-AC19-21C7226D5412}" srcOrd="0" destOrd="0" presId="urn:microsoft.com/office/officeart/2009/3/layout/RandomtoResultProcess"/>
    <dgm:cxn modelId="{24AC0CBE-B55B-4A58-8D4F-E1C16F9402B5}" srcId="{8BF1A2F9-6B51-4010-ACEE-9A7E6C72AC88}" destId="{D0CA26B6-01AF-4BD5-A1C2-1160E681AAE7}" srcOrd="3" destOrd="0" parTransId="{F486F95C-3893-4941-93DB-8425A03F8623}" sibTransId="{CAA0487B-2720-453A-84D9-ABE9A6872DFA}"/>
    <dgm:cxn modelId="{9696F8C4-97AF-45D6-89DF-877DD63091C9}" type="presOf" srcId="{D0CA26B6-01AF-4BD5-A1C2-1160E681AAE7}" destId="{04969573-3D5D-4116-85C1-D3CF79B01A89}" srcOrd="0" destOrd="0" presId="urn:microsoft.com/office/officeart/2009/3/layout/RandomtoResultProcess"/>
    <dgm:cxn modelId="{2C47C0ED-E9D4-4E42-922D-1AC3DD652FDA}" srcId="{8BF1A2F9-6B51-4010-ACEE-9A7E6C72AC88}" destId="{F7FE4BD3-03BA-4D78-A4DB-D0B4CD480810}" srcOrd="2" destOrd="0" parTransId="{C81B7510-3FA8-4A7C-B040-5116A15E65D7}" sibTransId="{1E484467-C6BF-40CE-AA9A-0161BA0E67C9}"/>
    <dgm:cxn modelId="{B21056F1-CAAE-461B-B478-3DAB655F164C}" type="presOf" srcId="{8BF1A2F9-6B51-4010-ACEE-9A7E6C72AC88}" destId="{7601B9CA-FB6C-45DE-AA04-4ED4BEC58A9D}" srcOrd="0" destOrd="0" presId="urn:microsoft.com/office/officeart/2009/3/layout/RandomtoResultProcess"/>
    <dgm:cxn modelId="{88480DF3-47EB-4A90-ABFA-ACD7E8968A9C}" srcId="{8BF1A2F9-6B51-4010-ACEE-9A7E6C72AC88}" destId="{C0CE47D6-85B6-4C1D-B5F9-168DD066C98F}" srcOrd="0" destOrd="0" parTransId="{ABB61338-9D74-4CFB-9A6C-9A44AAD2E05E}" sibTransId="{345C9CFB-3939-4675-9C72-920C80180DD2}"/>
    <dgm:cxn modelId="{37D144F5-6E04-4C0C-B6DB-0767D7DA6F25}" type="presOf" srcId="{C0CE47D6-85B6-4C1D-B5F9-168DD066C98F}" destId="{47434172-DFF1-4078-8475-94C860EBE716}" srcOrd="0" destOrd="0" presId="urn:microsoft.com/office/officeart/2009/3/layout/RandomtoResultProcess"/>
    <dgm:cxn modelId="{451DE0FC-F8A0-4D76-A5BD-2C8DAD225132}" srcId="{8BF1A2F9-6B51-4010-ACEE-9A7E6C72AC88}" destId="{687A935B-A11F-46E1-A649-4CC8A5E6A405}" srcOrd="1" destOrd="0" parTransId="{A10DF89D-2239-432D-A365-16FB3C1C3A40}" sibTransId="{AEBDE267-E57F-4B48-9955-1C97BCE540EC}"/>
    <dgm:cxn modelId="{E0A8BE7B-B2FC-4A88-A16E-2D6951334AC6}" type="presParOf" srcId="{7601B9CA-FB6C-45DE-AA04-4ED4BEC58A9D}" destId="{3ECF567F-E602-45CC-8559-E12DFA1FD2E3}" srcOrd="0" destOrd="0" presId="urn:microsoft.com/office/officeart/2009/3/layout/RandomtoResultProcess"/>
    <dgm:cxn modelId="{E47E6F98-1926-4ED1-984F-DCD3233C67E0}" type="presParOf" srcId="{3ECF567F-E602-45CC-8559-E12DFA1FD2E3}" destId="{47434172-DFF1-4078-8475-94C860EBE716}" srcOrd="0" destOrd="0" presId="urn:microsoft.com/office/officeart/2009/3/layout/RandomtoResultProcess"/>
    <dgm:cxn modelId="{7D417F24-7E8E-487B-86A6-239B39DD3A6A}" type="presParOf" srcId="{3ECF567F-E602-45CC-8559-E12DFA1FD2E3}" destId="{508285AB-C55A-46B6-8A3B-7F293F7AB4C8}" srcOrd="1" destOrd="0" presId="urn:microsoft.com/office/officeart/2009/3/layout/RandomtoResultProcess"/>
    <dgm:cxn modelId="{0BB540A9-1D9E-4C54-8513-EBCE1164BB58}" type="presParOf" srcId="{3ECF567F-E602-45CC-8559-E12DFA1FD2E3}" destId="{19DA25F4-87AE-4A6F-BE08-663538ECB353}" srcOrd="2" destOrd="0" presId="urn:microsoft.com/office/officeart/2009/3/layout/RandomtoResultProcess"/>
    <dgm:cxn modelId="{81FF61A1-7849-43F6-8C09-A7EBDCDE8E36}" type="presParOf" srcId="{3ECF567F-E602-45CC-8559-E12DFA1FD2E3}" destId="{910CC535-2865-4DA9-A12D-A0D00548CCC2}" srcOrd="3" destOrd="0" presId="urn:microsoft.com/office/officeart/2009/3/layout/RandomtoResultProcess"/>
    <dgm:cxn modelId="{CEDBA2FA-B6B0-4071-BBDE-5334251D0741}" type="presParOf" srcId="{3ECF567F-E602-45CC-8559-E12DFA1FD2E3}" destId="{C617FFAA-55CD-40F5-A203-102F9A734106}" srcOrd="4" destOrd="0" presId="urn:microsoft.com/office/officeart/2009/3/layout/RandomtoResultProcess"/>
    <dgm:cxn modelId="{D426A798-3D9E-4DB8-B5EB-11495D04C2DB}" type="presParOf" srcId="{3ECF567F-E602-45CC-8559-E12DFA1FD2E3}" destId="{48CA7B32-6C5C-41AA-9739-BB5F5E0FDE54}" srcOrd="5" destOrd="0" presId="urn:microsoft.com/office/officeart/2009/3/layout/RandomtoResultProcess"/>
    <dgm:cxn modelId="{BD28FFE5-87BF-4BF6-87DD-671B7A350BF7}" type="presParOf" srcId="{3ECF567F-E602-45CC-8559-E12DFA1FD2E3}" destId="{1AFCF4EF-6193-42FD-84B0-50F93FD2841D}" srcOrd="6" destOrd="0" presId="urn:microsoft.com/office/officeart/2009/3/layout/RandomtoResultProcess"/>
    <dgm:cxn modelId="{21764BCD-8818-439D-8FAF-93E741E018DA}" type="presParOf" srcId="{3ECF567F-E602-45CC-8559-E12DFA1FD2E3}" destId="{68161FD2-8603-42AA-AD20-3584938DCF52}" srcOrd="7" destOrd="0" presId="urn:microsoft.com/office/officeart/2009/3/layout/RandomtoResultProcess"/>
    <dgm:cxn modelId="{5054CDBC-B76C-4849-BE73-6837CB904969}" type="presParOf" srcId="{3ECF567F-E602-45CC-8559-E12DFA1FD2E3}" destId="{B61EF077-34A1-4D46-9694-2E253A47EE09}" srcOrd="8" destOrd="0" presId="urn:microsoft.com/office/officeart/2009/3/layout/RandomtoResultProcess"/>
    <dgm:cxn modelId="{F03FDE15-3D96-4ED2-9EDD-D0A33FAA31E6}" type="presParOf" srcId="{3ECF567F-E602-45CC-8559-E12DFA1FD2E3}" destId="{E6723507-072A-4257-8904-C6726AF785F8}" srcOrd="9" destOrd="0" presId="urn:microsoft.com/office/officeart/2009/3/layout/RandomtoResultProcess"/>
    <dgm:cxn modelId="{43457837-915F-4130-A0AA-3240E75D09E4}" type="presParOf" srcId="{3ECF567F-E602-45CC-8559-E12DFA1FD2E3}" destId="{EAA408D9-F771-4136-914D-9719E1A4B748}" srcOrd="10" destOrd="0" presId="urn:microsoft.com/office/officeart/2009/3/layout/RandomtoResultProcess"/>
    <dgm:cxn modelId="{56A4598E-3506-4FD5-8DC6-097ABDB19E7A}" type="presParOf" srcId="{3ECF567F-E602-45CC-8559-E12DFA1FD2E3}" destId="{E09DEB0F-3ECD-443E-B361-7E156635A2FC}" srcOrd="11" destOrd="0" presId="urn:microsoft.com/office/officeart/2009/3/layout/RandomtoResultProcess"/>
    <dgm:cxn modelId="{F7C681DC-1660-4B72-B1F3-E5042F5CFF15}" type="presParOf" srcId="{3ECF567F-E602-45CC-8559-E12DFA1FD2E3}" destId="{A1DF795B-8BC6-487C-AB68-5E92770BAF48}" srcOrd="12" destOrd="0" presId="urn:microsoft.com/office/officeart/2009/3/layout/RandomtoResultProcess"/>
    <dgm:cxn modelId="{933DB703-3E3F-47D9-BA87-360D037F9667}" type="presParOf" srcId="{3ECF567F-E602-45CC-8559-E12DFA1FD2E3}" destId="{737704DF-7F19-4467-9628-1EEA574A07AB}" srcOrd="13" destOrd="0" presId="urn:microsoft.com/office/officeart/2009/3/layout/RandomtoResultProcess"/>
    <dgm:cxn modelId="{B404FF5F-9F6C-4CA0-9AC2-C05E032D2EDD}" type="presParOf" srcId="{3ECF567F-E602-45CC-8559-E12DFA1FD2E3}" destId="{FA358439-E568-4DBF-9F9B-0BEF770A9370}" srcOrd="14" destOrd="0" presId="urn:microsoft.com/office/officeart/2009/3/layout/RandomtoResultProcess"/>
    <dgm:cxn modelId="{292211E6-58E1-4245-A7DA-96B2E0DF9110}" type="presParOf" srcId="{3ECF567F-E602-45CC-8559-E12DFA1FD2E3}" destId="{83343477-A988-4979-B5C4-48E8DEBAC4B5}" srcOrd="15" destOrd="0" presId="urn:microsoft.com/office/officeart/2009/3/layout/RandomtoResultProcess"/>
    <dgm:cxn modelId="{12AB46F1-CC60-4266-B98C-009B20987138}" type="presParOf" srcId="{3ECF567F-E602-45CC-8559-E12DFA1FD2E3}" destId="{8774D32D-6CFD-4AAC-9F8A-D49B035986A2}" srcOrd="16" destOrd="0" presId="urn:microsoft.com/office/officeart/2009/3/layout/RandomtoResultProcess"/>
    <dgm:cxn modelId="{23A1A29D-CA89-424F-A7EA-7EBBC46F7164}" type="presParOf" srcId="{3ECF567F-E602-45CC-8559-E12DFA1FD2E3}" destId="{356060FA-1988-4753-A2B8-D24CA41B39AA}" srcOrd="17" destOrd="0" presId="urn:microsoft.com/office/officeart/2009/3/layout/RandomtoResultProcess"/>
    <dgm:cxn modelId="{B61DA3E3-B508-40E8-8AC6-F7F528B4261F}" type="presParOf" srcId="{3ECF567F-E602-45CC-8559-E12DFA1FD2E3}" destId="{0E26CE34-EF40-4EBD-A7AA-59A5976B83D8}" srcOrd="18" destOrd="0" presId="urn:microsoft.com/office/officeart/2009/3/layout/RandomtoResultProcess"/>
    <dgm:cxn modelId="{34506E64-8940-401C-AA12-5B77EC9C90F0}" type="presParOf" srcId="{7601B9CA-FB6C-45DE-AA04-4ED4BEC58A9D}" destId="{DEADA5FC-F492-4295-9F0E-32FBA4D4968B}" srcOrd="1" destOrd="0" presId="urn:microsoft.com/office/officeart/2009/3/layout/RandomtoResultProcess"/>
    <dgm:cxn modelId="{D5DB7D82-D808-4833-A39D-CBA67C23A144}" type="presParOf" srcId="{DEADA5FC-F492-4295-9F0E-32FBA4D4968B}" destId="{9C6DD257-4BA3-4AE7-B6F4-E1B9AB9069C6}" srcOrd="0" destOrd="0" presId="urn:microsoft.com/office/officeart/2009/3/layout/RandomtoResultProcess"/>
    <dgm:cxn modelId="{D9806874-5CA8-4446-8F55-30EE73B6BAA0}" type="presParOf" srcId="{DEADA5FC-F492-4295-9F0E-32FBA4D4968B}" destId="{643F7884-B218-4B34-A13F-11FAA6F31817}" srcOrd="1" destOrd="0" presId="urn:microsoft.com/office/officeart/2009/3/layout/RandomtoResultProcess"/>
    <dgm:cxn modelId="{16E5AE7A-2666-4A3E-AEDC-41AD1D85A110}" type="presParOf" srcId="{7601B9CA-FB6C-45DE-AA04-4ED4BEC58A9D}" destId="{3BAE9D54-5C2C-4A9C-953C-70B4E719D3B4}" srcOrd="2" destOrd="0" presId="urn:microsoft.com/office/officeart/2009/3/layout/RandomtoResultProcess"/>
    <dgm:cxn modelId="{447826F5-115E-4F2D-9DAE-0D5889864599}" type="presParOf" srcId="{3BAE9D54-5C2C-4A9C-953C-70B4E719D3B4}" destId="{E5F9AB30-E99A-440A-AC19-21C7226D5412}" srcOrd="0" destOrd="0" presId="urn:microsoft.com/office/officeart/2009/3/layout/RandomtoResultProcess"/>
    <dgm:cxn modelId="{2CBC9331-EF76-4BD0-9D39-3D93492F9F2F}" type="presParOf" srcId="{3BAE9D54-5C2C-4A9C-953C-70B4E719D3B4}" destId="{228828B2-04A5-4C99-BB7C-7915CDE6D734}" srcOrd="1" destOrd="0" presId="urn:microsoft.com/office/officeart/2009/3/layout/RandomtoResultProcess"/>
    <dgm:cxn modelId="{8AA3163E-75EA-4F85-8CDA-E3207456E305}" type="presParOf" srcId="{7601B9CA-FB6C-45DE-AA04-4ED4BEC58A9D}" destId="{2FC5DE98-784B-484F-A27C-CF2561049336}" srcOrd="3" destOrd="0" presId="urn:microsoft.com/office/officeart/2009/3/layout/RandomtoResultProcess"/>
    <dgm:cxn modelId="{2E2A455C-327F-4140-A4D4-DB93A7748176}" type="presParOf" srcId="{2FC5DE98-784B-484F-A27C-CF2561049336}" destId="{7F85E0F5-60FC-4444-A494-C8CB875CEA16}" srcOrd="0" destOrd="0" presId="urn:microsoft.com/office/officeart/2009/3/layout/RandomtoResultProcess"/>
    <dgm:cxn modelId="{E5F98ABE-BFD1-4BFD-88B9-BE5CFA61D56A}" type="presParOf" srcId="{2FC5DE98-784B-484F-A27C-CF2561049336}" destId="{22A46251-8CBD-4B0D-9F8F-04E2AE81B0C3}" srcOrd="1" destOrd="0" presId="urn:microsoft.com/office/officeart/2009/3/layout/RandomtoResultProcess"/>
    <dgm:cxn modelId="{C0C2A90D-8E59-4E07-A40F-EF6F097A7831}" type="presParOf" srcId="{7601B9CA-FB6C-45DE-AA04-4ED4BEC58A9D}" destId="{76CC7D10-FE3F-45DB-8CEA-092109D3F12B}" srcOrd="4" destOrd="0" presId="urn:microsoft.com/office/officeart/2009/3/layout/RandomtoResultProcess"/>
    <dgm:cxn modelId="{3C00B014-280D-469D-A029-5B15D513D301}" type="presParOf" srcId="{76CC7D10-FE3F-45DB-8CEA-092109D3F12B}" destId="{C83C8106-4C24-4045-A4AD-B6E6F22E091F}" srcOrd="0" destOrd="0" presId="urn:microsoft.com/office/officeart/2009/3/layout/RandomtoResultProcess"/>
    <dgm:cxn modelId="{FBD3A0E2-1F1C-4460-9067-8811F1A8B1C4}" type="presParOf" srcId="{76CC7D10-FE3F-45DB-8CEA-092109D3F12B}" destId="{6A3199A4-B8C3-4A0A-8560-05A8E7D289A8}" srcOrd="1" destOrd="0" presId="urn:microsoft.com/office/officeart/2009/3/layout/RandomtoResultProcess"/>
    <dgm:cxn modelId="{B1BDB614-19FB-4D00-AA79-FBA83F8F9082}" type="presParOf" srcId="{7601B9CA-FB6C-45DE-AA04-4ED4BEC58A9D}" destId="{0EB5645B-ED0E-4776-BF90-915E8105EFA3}" srcOrd="5" destOrd="0" presId="urn:microsoft.com/office/officeart/2009/3/layout/RandomtoResultProcess"/>
    <dgm:cxn modelId="{D32B8EAD-5542-4EAD-992A-CDF3DE1B9FBB}" type="presParOf" srcId="{0EB5645B-ED0E-4776-BF90-915E8105EFA3}" destId="{EF47F01C-1AE7-4064-9C5F-D1C8817A826F}" srcOrd="0" destOrd="0" presId="urn:microsoft.com/office/officeart/2009/3/layout/RandomtoResultProcess"/>
    <dgm:cxn modelId="{6E770918-B869-41DE-88BA-EA08F125C3B5}" type="presParOf" srcId="{0EB5645B-ED0E-4776-BF90-915E8105EFA3}" destId="{000B340B-A90D-479B-B6C3-0B541B62603D}" srcOrd="1" destOrd="0" presId="urn:microsoft.com/office/officeart/2009/3/layout/RandomtoResultProcess"/>
    <dgm:cxn modelId="{A049C50C-9B9F-4A6C-A1B2-BA9959FA21FE}" type="presParOf" srcId="{7601B9CA-FB6C-45DE-AA04-4ED4BEC58A9D}" destId="{0958C1E2-7112-4BE1-8D10-6351F5DB1DB3}" srcOrd="6" destOrd="0" presId="urn:microsoft.com/office/officeart/2009/3/layout/RandomtoResultProcess"/>
    <dgm:cxn modelId="{A43AC2E5-CFBB-4D84-8A3D-799D64152D9F}" type="presParOf" srcId="{0958C1E2-7112-4BE1-8D10-6351F5DB1DB3}" destId="{04969573-3D5D-4116-85C1-D3CF79B01A89}" srcOrd="0" destOrd="0" presId="urn:microsoft.com/office/officeart/2009/3/layout/RandomtoResultProcess"/>
    <dgm:cxn modelId="{BAFDD8D7-A3A0-489F-BB8B-D2C176698AFC}" type="presParOf" srcId="{0958C1E2-7112-4BE1-8D10-6351F5DB1DB3}" destId="{C6F01DA2-4E8A-4065-8051-5D1BEFA10ECA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6785FE0-B5A2-4EC7-A491-67F66E94ABB5}" type="doc">
      <dgm:prSet loTypeId="urn:microsoft.com/office/officeart/2005/8/layout/equation2" loCatId="process" qsTypeId="urn:microsoft.com/office/officeart/2005/8/quickstyle/simple1" qsCatId="simple" csTypeId="urn:microsoft.com/office/officeart/2005/8/colors/accent1_2" csCatId="accent1" phldr="1"/>
      <dgm:spPr/>
    </dgm:pt>
    <dgm:pt modelId="{E8FE0691-F318-4039-8FED-901730F70300}">
      <dgm:prSet phldrT="[Text]"/>
      <dgm:spPr/>
      <dgm:t>
        <a:bodyPr/>
        <a:lstStyle/>
        <a:p>
          <a:r>
            <a:rPr lang="ru-RU" dirty="0"/>
            <a:t>Сложный поиск</a:t>
          </a:r>
          <a:endParaRPr lang="en-US" dirty="0"/>
        </a:p>
      </dgm:t>
    </dgm:pt>
    <dgm:pt modelId="{B0F87D98-CC61-42A0-B86C-15A4FF6A281E}" type="parTrans" cxnId="{1E53B5A0-053C-452A-8856-7BFAA2977DAD}">
      <dgm:prSet/>
      <dgm:spPr/>
      <dgm:t>
        <a:bodyPr/>
        <a:lstStyle/>
        <a:p>
          <a:endParaRPr lang="en-US"/>
        </a:p>
      </dgm:t>
    </dgm:pt>
    <dgm:pt modelId="{9E669705-60E7-476E-9703-29C18DD6B971}" type="sibTrans" cxnId="{1E53B5A0-053C-452A-8856-7BFAA2977DAD}">
      <dgm:prSet/>
      <dgm:spPr/>
      <dgm:t>
        <a:bodyPr/>
        <a:lstStyle/>
        <a:p>
          <a:endParaRPr lang="en-US"/>
        </a:p>
      </dgm:t>
    </dgm:pt>
    <dgm:pt modelId="{AA5E0FE2-D770-43A0-A1B2-81D8F24BE56A}">
      <dgm:prSet phldrT="[Text]"/>
      <dgm:spPr/>
      <dgm:t>
        <a:bodyPr/>
        <a:lstStyle/>
        <a:p>
          <a:r>
            <a:rPr lang="ru-RU" dirty="0"/>
            <a:t>Очень сложный поиск</a:t>
          </a:r>
          <a:endParaRPr lang="en-US" dirty="0"/>
        </a:p>
      </dgm:t>
    </dgm:pt>
    <dgm:pt modelId="{13712FD9-FD37-487A-9D92-E63B1AF94D9A}" type="parTrans" cxnId="{F868C16D-4795-4475-9565-D3DCFDF0BBBE}">
      <dgm:prSet/>
      <dgm:spPr/>
      <dgm:t>
        <a:bodyPr/>
        <a:lstStyle/>
        <a:p>
          <a:endParaRPr lang="en-US"/>
        </a:p>
      </dgm:t>
    </dgm:pt>
    <dgm:pt modelId="{D351BE0B-F566-40F5-933C-D289F88FC478}" type="sibTrans" cxnId="{F868C16D-4795-4475-9565-D3DCFDF0BBBE}">
      <dgm:prSet/>
      <dgm:spPr/>
      <dgm:t>
        <a:bodyPr/>
        <a:lstStyle/>
        <a:p>
          <a:endParaRPr lang="en-US"/>
        </a:p>
      </dgm:t>
    </dgm:pt>
    <dgm:pt modelId="{D2161968-C8E7-4D42-BE2C-6E2E862014E4}">
      <dgm:prSet phldrT="[Text]"/>
      <dgm:spPr/>
      <dgm:t>
        <a:bodyPr/>
        <a:lstStyle/>
        <a:p>
          <a:r>
            <a:rPr lang="en-US" dirty="0" err="1"/>
            <a:t>Elasticsearch</a:t>
          </a:r>
          <a:endParaRPr lang="en-US" dirty="0"/>
        </a:p>
      </dgm:t>
    </dgm:pt>
    <dgm:pt modelId="{DA93CC58-75CC-4E82-83FA-7CDC13474459}" type="parTrans" cxnId="{53C08EBE-DB39-4A81-AA35-41F7C8166D0E}">
      <dgm:prSet/>
      <dgm:spPr/>
      <dgm:t>
        <a:bodyPr/>
        <a:lstStyle/>
        <a:p>
          <a:endParaRPr lang="en-US"/>
        </a:p>
      </dgm:t>
    </dgm:pt>
    <dgm:pt modelId="{7DBD2664-3FEE-4A9E-AABB-BC592EA6DE05}" type="sibTrans" cxnId="{53C08EBE-DB39-4A81-AA35-41F7C8166D0E}">
      <dgm:prSet/>
      <dgm:spPr/>
      <dgm:t>
        <a:bodyPr/>
        <a:lstStyle/>
        <a:p>
          <a:endParaRPr lang="en-US"/>
        </a:p>
      </dgm:t>
    </dgm:pt>
    <dgm:pt modelId="{E5CC8B42-62F2-4D06-ACB6-0F99A67AEAAE}">
      <dgm:prSet phldrT="[Text]"/>
      <dgm:spPr/>
      <dgm:t>
        <a:bodyPr/>
        <a:lstStyle/>
        <a:p>
          <a:r>
            <a:rPr lang="ru-RU" dirty="0"/>
            <a:t>Невероятно сложный поиск</a:t>
          </a:r>
          <a:endParaRPr lang="en-US" dirty="0"/>
        </a:p>
      </dgm:t>
    </dgm:pt>
    <dgm:pt modelId="{C6BC71A7-8612-46D8-90B9-642790DA502D}" type="parTrans" cxnId="{953427BE-9DFF-4C84-88EE-A1D7EFCB9E24}">
      <dgm:prSet/>
      <dgm:spPr/>
      <dgm:t>
        <a:bodyPr/>
        <a:lstStyle/>
        <a:p>
          <a:endParaRPr lang="en-US"/>
        </a:p>
      </dgm:t>
    </dgm:pt>
    <dgm:pt modelId="{5E6CEA55-5CCC-4187-94C7-74C71FDF8548}" type="sibTrans" cxnId="{953427BE-9DFF-4C84-88EE-A1D7EFCB9E24}">
      <dgm:prSet/>
      <dgm:spPr/>
      <dgm:t>
        <a:bodyPr/>
        <a:lstStyle/>
        <a:p>
          <a:endParaRPr lang="en-US"/>
        </a:p>
      </dgm:t>
    </dgm:pt>
    <dgm:pt modelId="{ED973F32-096D-40B2-B83F-37FF71F0946B}" type="pres">
      <dgm:prSet presAssocID="{16785FE0-B5A2-4EC7-A491-67F66E94ABB5}" presName="Name0" presStyleCnt="0">
        <dgm:presLayoutVars>
          <dgm:dir/>
          <dgm:resizeHandles val="exact"/>
        </dgm:presLayoutVars>
      </dgm:prSet>
      <dgm:spPr/>
    </dgm:pt>
    <dgm:pt modelId="{0894C2A3-9ED7-47DA-BB15-79C265880A82}" type="pres">
      <dgm:prSet presAssocID="{16785FE0-B5A2-4EC7-A491-67F66E94ABB5}" presName="vNodes" presStyleCnt="0"/>
      <dgm:spPr/>
    </dgm:pt>
    <dgm:pt modelId="{ACE75303-2DE4-4BF3-8286-6E2004D93FE9}" type="pres">
      <dgm:prSet presAssocID="{E8FE0691-F318-4039-8FED-901730F70300}" presName="node" presStyleLbl="node1" presStyleIdx="0" presStyleCnt="4">
        <dgm:presLayoutVars>
          <dgm:bulletEnabled val="1"/>
        </dgm:presLayoutVars>
      </dgm:prSet>
      <dgm:spPr/>
    </dgm:pt>
    <dgm:pt modelId="{6382B244-B2FD-4118-A35D-873AD8939542}" type="pres">
      <dgm:prSet presAssocID="{9E669705-60E7-476E-9703-29C18DD6B971}" presName="spacerT" presStyleCnt="0"/>
      <dgm:spPr/>
    </dgm:pt>
    <dgm:pt modelId="{D5E3D15F-E1F1-4BB6-8E66-8C5A6B22A972}" type="pres">
      <dgm:prSet presAssocID="{9E669705-60E7-476E-9703-29C18DD6B971}" presName="sibTrans" presStyleLbl="sibTrans2D1" presStyleIdx="0" presStyleCnt="3"/>
      <dgm:spPr/>
    </dgm:pt>
    <dgm:pt modelId="{3E229D18-C609-4A1A-9B90-1D55FD24D532}" type="pres">
      <dgm:prSet presAssocID="{9E669705-60E7-476E-9703-29C18DD6B971}" presName="spacerB" presStyleCnt="0"/>
      <dgm:spPr/>
    </dgm:pt>
    <dgm:pt modelId="{C21FE2E8-D0EA-4117-8CDD-295D3BE3DDF9}" type="pres">
      <dgm:prSet presAssocID="{AA5E0FE2-D770-43A0-A1B2-81D8F24BE56A}" presName="node" presStyleLbl="node1" presStyleIdx="1" presStyleCnt="4">
        <dgm:presLayoutVars>
          <dgm:bulletEnabled val="1"/>
        </dgm:presLayoutVars>
      </dgm:prSet>
      <dgm:spPr/>
    </dgm:pt>
    <dgm:pt modelId="{E64FFE7E-F89C-4041-AC2C-1778C1F33BFE}" type="pres">
      <dgm:prSet presAssocID="{D351BE0B-F566-40F5-933C-D289F88FC478}" presName="spacerT" presStyleCnt="0"/>
      <dgm:spPr/>
    </dgm:pt>
    <dgm:pt modelId="{E83BADA0-E539-49F2-9E92-D807D77A199D}" type="pres">
      <dgm:prSet presAssocID="{D351BE0B-F566-40F5-933C-D289F88FC478}" presName="sibTrans" presStyleLbl="sibTrans2D1" presStyleIdx="1" presStyleCnt="3"/>
      <dgm:spPr/>
    </dgm:pt>
    <dgm:pt modelId="{9A2546D2-3D7D-4FFD-A913-C6980291264B}" type="pres">
      <dgm:prSet presAssocID="{D351BE0B-F566-40F5-933C-D289F88FC478}" presName="spacerB" presStyleCnt="0"/>
      <dgm:spPr/>
    </dgm:pt>
    <dgm:pt modelId="{BE63BEF0-220D-4859-BDF2-49128BD2E275}" type="pres">
      <dgm:prSet presAssocID="{E5CC8B42-62F2-4D06-ACB6-0F99A67AEAAE}" presName="node" presStyleLbl="node1" presStyleIdx="2" presStyleCnt="4">
        <dgm:presLayoutVars>
          <dgm:bulletEnabled val="1"/>
        </dgm:presLayoutVars>
      </dgm:prSet>
      <dgm:spPr/>
    </dgm:pt>
    <dgm:pt modelId="{C4C09137-B6BE-4F18-9EAD-F56D0CD21ECC}" type="pres">
      <dgm:prSet presAssocID="{16785FE0-B5A2-4EC7-A491-67F66E94ABB5}" presName="sibTransLast" presStyleLbl="sibTrans2D1" presStyleIdx="2" presStyleCnt="3"/>
      <dgm:spPr/>
    </dgm:pt>
    <dgm:pt modelId="{E7241CA2-51CB-48FD-B5D6-E9AC5659CAB2}" type="pres">
      <dgm:prSet presAssocID="{16785FE0-B5A2-4EC7-A491-67F66E94ABB5}" presName="connectorText" presStyleLbl="sibTrans2D1" presStyleIdx="2" presStyleCnt="3"/>
      <dgm:spPr/>
    </dgm:pt>
    <dgm:pt modelId="{034BDB32-7CDA-4D0B-A765-2787F524BDFB}" type="pres">
      <dgm:prSet presAssocID="{16785FE0-B5A2-4EC7-A491-67F66E94ABB5}" presName="lastNode" presStyleLbl="node1" presStyleIdx="3" presStyleCnt="4">
        <dgm:presLayoutVars>
          <dgm:bulletEnabled val="1"/>
        </dgm:presLayoutVars>
      </dgm:prSet>
      <dgm:spPr/>
    </dgm:pt>
  </dgm:ptLst>
  <dgm:cxnLst>
    <dgm:cxn modelId="{9E764709-3FB4-4197-B2E6-BFA9129876E2}" type="presOf" srcId="{16785FE0-B5A2-4EC7-A491-67F66E94ABB5}" destId="{ED973F32-096D-40B2-B83F-37FF71F0946B}" srcOrd="0" destOrd="0" presId="urn:microsoft.com/office/officeart/2005/8/layout/equation2"/>
    <dgm:cxn modelId="{C665922A-5A9F-47F7-B6EA-84531D7ADBC8}" type="presOf" srcId="{5E6CEA55-5CCC-4187-94C7-74C71FDF8548}" destId="{E7241CA2-51CB-48FD-B5D6-E9AC5659CAB2}" srcOrd="1" destOrd="0" presId="urn:microsoft.com/office/officeart/2005/8/layout/equation2"/>
    <dgm:cxn modelId="{4B9D2630-DB1E-4CDA-BB29-958DF41018DF}" type="presOf" srcId="{5E6CEA55-5CCC-4187-94C7-74C71FDF8548}" destId="{C4C09137-B6BE-4F18-9EAD-F56D0CD21ECC}" srcOrd="0" destOrd="0" presId="urn:microsoft.com/office/officeart/2005/8/layout/equation2"/>
    <dgm:cxn modelId="{A37F8146-57C6-4148-8126-4DE2ECAAE58E}" type="presOf" srcId="{9E669705-60E7-476E-9703-29C18DD6B971}" destId="{D5E3D15F-E1F1-4BB6-8E66-8C5A6B22A972}" srcOrd="0" destOrd="0" presId="urn:microsoft.com/office/officeart/2005/8/layout/equation2"/>
    <dgm:cxn modelId="{F868C16D-4795-4475-9565-D3DCFDF0BBBE}" srcId="{16785FE0-B5A2-4EC7-A491-67F66E94ABB5}" destId="{AA5E0FE2-D770-43A0-A1B2-81D8F24BE56A}" srcOrd="1" destOrd="0" parTransId="{13712FD9-FD37-487A-9D92-E63B1AF94D9A}" sibTransId="{D351BE0B-F566-40F5-933C-D289F88FC478}"/>
    <dgm:cxn modelId="{A3E29D96-EC6A-4AF1-A8BF-2F259856242A}" type="presOf" srcId="{D351BE0B-F566-40F5-933C-D289F88FC478}" destId="{E83BADA0-E539-49F2-9E92-D807D77A199D}" srcOrd="0" destOrd="0" presId="urn:microsoft.com/office/officeart/2005/8/layout/equation2"/>
    <dgm:cxn modelId="{1E53B5A0-053C-452A-8856-7BFAA2977DAD}" srcId="{16785FE0-B5A2-4EC7-A491-67F66E94ABB5}" destId="{E8FE0691-F318-4039-8FED-901730F70300}" srcOrd="0" destOrd="0" parTransId="{B0F87D98-CC61-42A0-B86C-15A4FF6A281E}" sibTransId="{9E669705-60E7-476E-9703-29C18DD6B971}"/>
    <dgm:cxn modelId="{953427BE-9DFF-4C84-88EE-A1D7EFCB9E24}" srcId="{16785FE0-B5A2-4EC7-A491-67F66E94ABB5}" destId="{E5CC8B42-62F2-4D06-ACB6-0F99A67AEAAE}" srcOrd="2" destOrd="0" parTransId="{C6BC71A7-8612-46D8-90B9-642790DA502D}" sibTransId="{5E6CEA55-5CCC-4187-94C7-74C71FDF8548}"/>
    <dgm:cxn modelId="{53C08EBE-DB39-4A81-AA35-41F7C8166D0E}" srcId="{16785FE0-B5A2-4EC7-A491-67F66E94ABB5}" destId="{D2161968-C8E7-4D42-BE2C-6E2E862014E4}" srcOrd="3" destOrd="0" parTransId="{DA93CC58-75CC-4E82-83FA-7CDC13474459}" sibTransId="{7DBD2664-3FEE-4A9E-AABB-BC592EA6DE05}"/>
    <dgm:cxn modelId="{25F17DC8-2CFB-43CD-900B-12F50CF39C26}" type="presOf" srcId="{D2161968-C8E7-4D42-BE2C-6E2E862014E4}" destId="{034BDB32-7CDA-4D0B-A765-2787F524BDFB}" srcOrd="0" destOrd="0" presId="urn:microsoft.com/office/officeart/2005/8/layout/equation2"/>
    <dgm:cxn modelId="{5B1EEDD8-4B9D-4647-8F8E-49008FB54B2B}" type="presOf" srcId="{E5CC8B42-62F2-4D06-ACB6-0F99A67AEAAE}" destId="{BE63BEF0-220D-4859-BDF2-49128BD2E275}" srcOrd="0" destOrd="0" presId="urn:microsoft.com/office/officeart/2005/8/layout/equation2"/>
    <dgm:cxn modelId="{A76C8CDE-87DD-4CC9-98B2-626FFA1F4203}" type="presOf" srcId="{AA5E0FE2-D770-43A0-A1B2-81D8F24BE56A}" destId="{C21FE2E8-D0EA-4117-8CDD-295D3BE3DDF9}" srcOrd="0" destOrd="0" presId="urn:microsoft.com/office/officeart/2005/8/layout/equation2"/>
    <dgm:cxn modelId="{D24D51F7-3782-4D4F-BD21-B45EEFCE672E}" type="presOf" srcId="{E8FE0691-F318-4039-8FED-901730F70300}" destId="{ACE75303-2DE4-4BF3-8286-6E2004D93FE9}" srcOrd="0" destOrd="0" presId="urn:microsoft.com/office/officeart/2005/8/layout/equation2"/>
    <dgm:cxn modelId="{EF52931D-9A5A-4857-B76C-36054D5CB79E}" type="presParOf" srcId="{ED973F32-096D-40B2-B83F-37FF71F0946B}" destId="{0894C2A3-9ED7-47DA-BB15-79C265880A82}" srcOrd="0" destOrd="0" presId="urn:microsoft.com/office/officeart/2005/8/layout/equation2"/>
    <dgm:cxn modelId="{9460D61D-3925-4DB0-AD08-32C9D15C6335}" type="presParOf" srcId="{0894C2A3-9ED7-47DA-BB15-79C265880A82}" destId="{ACE75303-2DE4-4BF3-8286-6E2004D93FE9}" srcOrd="0" destOrd="0" presId="urn:microsoft.com/office/officeart/2005/8/layout/equation2"/>
    <dgm:cxn modelId="{55E245E3-0B2D-4487-A821-075D090AF0DA}" type="presParOf" srcId="{0894C2A3-9ED7-47DA-BB15-79C265880A82}" destId="{6382B244-B2FD-4118-A35D-873AD8939542}" srcOrd="1" destOrd="0" presId="urn:microsoft.com/office/officeart/2005/8/layout/equation2"/>
    <dgm:cxn modelId="{C770DDDE-818F-4CFD-BB76-7D39014D7AA1}" type="presParOf" srcId="{0894C2A3-9ED7-47DA-BB15-79C265880A82}" destId="{D5E3D15F-E1F1-4BB6-8E66-8C5A6B22A972}" srcOrd="2" destOrd="0" presId="urn:microsoft.com/office/officeart/2005/8/layout/equation2"/>
    <dgm:cxn modelId="{99318E0D-4B66-4AEC-BC57-C73442C59069}" type="presParOf" srcId="{0894C2A3-9ED7-47DA-BB15-79C265880A82}" destId="{3E229D18-C609-4A1A-9B90-1D55FD24D532}" srcOrd="3" destOrd="0" presId="urn:microsoft.com/office/officeart/2005/8/layout/equation2"/>
    <dgm:cxn modelId="{E9B15789-9378-45EB-8590-C2684906CAC7}" type="presParOf" srcId="{0894C2A3-9ED7-47DA-BB15-79C265880A82}" destId="{C21FE2E8-D0EA-4117-8CDD-295D3BE3DDF9}" srcOrd="4" destOrd="0" presId="urn:microsoft.com/office/officeart/2005/8/layout/equation2"/>
    <dgm:cxn modelId="{CBEA14DC-06F4-4B2F-AC19-DB653835A9B9}" type="presParOf" srcId="{0894C2A3-9ED7-47DA-BB15-79C265880A82}" destId="{E64FFE7E-F89C-4041-AC2C-1778C1F33BFE}" srcOrd="5" destOrd="0" presId="urn:microsoft.com/office/officeart/2005/8/layout/equation2"/>
    <dgm:cxn modelId="{043BB4F4-C723-4CF0-8FE5-0017A0B9AFDB}" type="presParOf" srcId="{0894C2A3-9ED7-47DA-BB15-79C265880A82}" destId="{E83BADA0-E539-49F2-9E92-D807D77A199D}" srcOrd="6" destOrd="0" presId="urn:microsoft.com/office/officeart/2005/8/layout/equation2"/>
    <dgm:cxn modelId="{1FC5BB09-1C7F-4E3B-8E5F-E6BB81B5F4D8}" type="presParOf" srcId="{0894C2A3-9ED7-47DA-BB15-79C265880A82}" destId="{9A2546D2-3D7D-4FFD-A913-C6980291264B}" srcOrd="7" destOrd="0" presId="urn:microsoft.com/office/officeart/2005/8/layout/equation2"/>
    <dgm:cxn modelId="{75B839DB-24FE-4D44-84A9-7F42256F6A33}" type="presParOf" srcId="{0894C2A3-9ED7-47DA-BB15-79C265880A82}" destId="{BE63BEF0-220D-4859-BDF2-49128BD2E275}" srcOrd="8" destOrd="0" presId="urn:microsoft.com/office/officeart/2005/8/layout/equation2"/>
    <dgm:cxn modelId="{B2D06056-2349-4D1A-8D3F-B82BD779594E}" type="presParOf" srcId="{ED973F32-096D-40B2-B83F-37FF71F0946B}" destId="{C4C09137-B6BE-4F18-9EAD-F56D0CD21ECC}" srcOrd="1" destOrd="0" presId="urn:microsoft.com/office/officeart/2005/8/layout/equation2"/>
    <dgm:cxn modelId="{D72CF51D-8A17-4443-A487-7825E91A1501}" type="presParOf" srcId="{C4C09137-B6BE-4F18-9EAD-F56D0CD21ECC}" destId="{E7241CA2-51CB-48FD-B5D6-E9AC5659CAB2}" srcOrd="0" destOrd="0" presId="urn:microsoft.com/office/officeart/2005/8/layout/equation2"/>
    <dgm:cxn modelId="{9CF6A67B-7A9C-4F82-AC42-CB0958824C7D}" type="presParOf" srcId="{ED973F32-096D-40B2-B83F-37FF71F0946B}" destId="{034BDB32-7CDA-4D0B-A765-2787F524BDFB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11C5B48-7126-487B-A5D8-EC49496B3012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477539-BCB1-489B-995C-9311D89A1B40}">
      <dgm:prSet phldrT="[Text]"/>
      <dgm:spPr/>
      <dgm:t>
        <a:bodyPr/>
        <a:lstStyle/>
        <a:p>
          <a:r>
            <a:rPr lang="ru-RU" dirty="0"/>
            <a:t>Подготовить </a:t>
          </a:r>
          <a:r>
            <a:rPr lang="en-US" dirty="0"/>
            <a:t>Fake Data</a:t>
          </a:r>
        </a:p>
      </dgm:t>
    </dgm:pt>
    <dgm:pt modelId="{6F38F5AE-44C3-44E3-A4E5-6DB4A6B7B945}" type="parTrans" cxnId="{96FA9AD0-C04E-4470-AD2F-8FD86B3D24B0}">
      <dgm:prSet/>
      <dgm:spPr/>
      <dgm:t>
        <a:bodyPr/>
        <a:lstStyle/>
        <a:p>
          <a:endParaRPr lang="en-US"/>
        </a:p>
      </dgm:t>
    </dgm:pt>
    <dgm:pt modelId="{3C409834-6FA8-4616-BA51-3C71499F0A54}" type="sibTrans" cxnId="{96FA9AD0-C04E-4470-AD2F-8FD86B3D24B0}">
      <dgm:prSet/>
      <dgm:spPr/>
      <dgm:t>
        <a:bodyPr/>
        <a:lstStyle/>
        <a:p>
          <a:endParaRPr lang="en-US"/>
        </a:p>
      </dgm:t>
    </dgm:pt>
    <dgm:pt modelId="{E4B8A946-A8D8-405A-A051-D1E8C2850985}">
      <dgm:prSet phldrT="[Text]"/>
      <dgm:spPr/>
      <dgm:t>
        <a:bodyPr/>
        <a:lstStyle/>
        <a:p>
          <a:r>
            <a:rPr lang="ru-RU" dirty="0"/>
            <a:t>Тесты проверяющие результат поиска</a:t>
          </a:r>
          <a:endParaRPr lang="en-US" dirty="0"/>
        </a:p>
      </dgm:t>
    </dgm:pt>
    <dgm:pt modelId="{510CEEDC-241C-4A73-A8BA-E23802B511F5}" type="parTrans" cxnId="{68940C70-56FA-47D2-8E70-07BB9EA279CF}">
      <dgm:prSet/>
      <dgm:spPr/>
      <dgm:t>
        <a:bodyPr/>
        <a:lstStyle/>
        <a:p>
          <a:endParaRPr lang="en-US"/>
        </a:p>
      </dgm:t>
    </dgm:pt>
    <dgm:pt modelId="{BE57104F-EA9A-4A77-ADF3-DCDA1AC19D37}" type="sibTrans" cxnId="{68940C70-56FA-47D2-8E70-07BB9EA279CF}">
      <dgm:prSet/>
      <dgm:spPr/>
      <dgm:t>
        <a:bodyPr/>
        <a:lstStyle/>
        <a:p>
          <a:endParaRPr lang="en-US"/>
        </a:p>
      </dgm:t>
    </dgm:pt>
    <dgm:pt modelId="{D71BBBA1-0017-48D9-A3CB-DE795EBFE303}">
      <dgm:prSet phldrT="[Text]"/>
      <dgm:spPr/>
      <dgm:t>
        <a:bodyPr/>
        <a:lstStyle/>
        <a:p>
          <a:r>
            <a:rPr lang="ru-RU" dirty="0"/>
            <a:t>Реализация</a:t>
          </a:r>
          <a:endParaRPr lang="en-US" dirty="0"/>
        </a:p>
      </dgm:t>
    </dgm:pt>
    <dgm:pt modelId="{0E51F83F-1E45-4BC4-9848-013B52A455CC}" type="parTrans" cxnId="{D52D5EDF-52CE-4B5D-9957-DF49DBEF714F}">
      <dgm:prSet/>
      <dgm:spPr/>
      <dgm:t>
        <a:bodyPr/>
        <a:lstStyle/>
        <a:p>
          <a:endParaRPr lang="en-US"/>
        </a:p>
      </dgm:t>
    </dgm:pt>
    <dgm:pt modelId="{8B210DF6-6408-4867-AF22-BEF23B65E1E2}" type="sibTrans" cxnId="{D52D5EDF-52CE-4B5D-9957-DF49DBEF714F}">
      <dgm:prSet/>
      <dgm:spPr/>
      <dgm:t>
        <a:bodyPr/>
        <a:lstStyle/>
        <a:p>
          <a:endParaRPr lang="en-US"/>
        </a:p>
      </dgm:t>
    </dgm:pt>
    <dgm:pt modelId="{3E137E4E-B569-4961-A84F-E01DF4339173}" type="pres">
      <dgm:prSet presAssocID="{711C5B48-7126-487B-A5D8-EC49496B3012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B0E6DC61-1F4E-40D9-9E68-A3B29DEBD543}" type="pres">
      <dgm:prSet presAssocID="{B6477539-BCB1-489B-995C-9311D89A1B40}" presName="Accent1" presStyleCnt="0"/>
      <dgm:spPr/>
    </dgm:pt>
    <dgm:pt modelId="{4F777149-DF85-474F-ABAE-A4771B54704E}" type="pres">
      <dgm:prSet presAssocID="{B6477539-BCB1-489B-995C-9311D89A1B40}" presName="Accent" presStyleLbl="node1" presStyleIdx="0" presStyleCnt="3"/>
      <dgm:spPr/>
    </dgm:pt>
    <dgm:pt modelId="{D9D39E86-043C-45CE-BCEA-2ECA33EDCBF9}" type="pres">
      <dgm:prSet presAssocID="{B6477539-BCB1-489B-995C-9311D89A1B40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427CC2F1-AFD0-4B05-BA0F-F1B965465B7B}" type="pres">
      <dgm:prSet presAssocID="{E4B8A946-A8D8-405A-A051-D1E8C2850985}" presName="Accent2" presStyleCnt="0"/>
      <dgm:spPr/>
    </dgm:pt>
    <dgm:pt modelId="{FA8D2D94-D8D2-435E-8E90-8ECFF89A8334}" type="pres">
      <dgm:prSet presAssocID="{E4B8A946-A8D8-405A-A051-D1E8C2850985}" presName="Accent" presStyleLbl="node1" presStyleIdx="1" presStyleCnt="3"/>
      <dgm:spPr/>
    </dgm:pt>
    <dgm:pt modelId="{C249418A-123B-490B-B371-0996F996A8D8}" type="pres">
      <dgm:prSet presAssocID="{E4B8A946-A8D8-405A-A051-D1E8C2850985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C30F0AED-5C19-4E55-8963-14179AB742F8}" type="pres">
      <dgm:prSet presAssocID="{D71BBBA1-0017-48D9-A3CB-DE795EBFE303}" presName="Accent3" presStyleCnt="0"/>
      <dgm:spPr/>
    </dgm:pt>
    <dgm:pt modelId="{E72F51F6-50E0-48A3-8533-0B88E8BE3571}" type="pres">
      <dgm:prSet presAssocID="{D71BBBA1-0017-48D9-A3CB-DE795EBFE303}" presName="Accent" presStyleLbl="node1" presStyleIdx="2" presStyleCnt="3"/>
      <dgm:spPr/>
    </dgm:pt>
    <dgm:pt modelId="{288851D8-7856-4FC7-898F-AFC21E8D2B1C}" type="pres">
      <dgm:prSet presAssocID="{D71BBBA1-0017-48D9-A3CB-DE795EBFE303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78E77126-FB5A-4D5C-B821-280B4246D06E}" type="presOf" srcId="{B6477539-BCB1-489B-995C-9311D89A1B40}" destId="{D9D39E86-043C-45CE-BCEA-2ECA33EDCBF9}" srcOrd="0" destOrd="0" presId="urn:microsoft.com/office/officeart/2009/layout/CircleArrowProcess"/>
    <dgm:cxn modelId="{68940C70-56FA-47D2-8E70-07BB9EA279CF}" srcId="{711C5B48-7126-487B-A5D8-EC49496B3012}" destId="{E4B8A946-A8D8-405A-A051-D1E8C2850985}" srcOrd="1" destOrd="0" parTransId="{510CEEDC-241C-4A73-A8BA-E23802B511F5}" sibTransId="{BE57104F-EA9A-4A77-ADF3-DCDA1AC19D37}"/>
    <dgm:cxn modelId="{2F0482A7-6370-45E3-9CBE-049359C2453A}" type="presOf" srcId="{711C5B48-7126-487B-A5D8-EC49496B3012}" destId="{3E137E4E-B569-4961-A84F-E01DF4339173}" srcOrd="0" destOrd="0" presId="urn:microsoft.com/office/officeart/2009/layout/CircleArrowProcess"/>
    <dgm:cxn modelId="{263905B3-F5B0-47FB-B599-7A50C4CF399F}" type="presOf" srcId="{D71BBBA1-0017-48D9-A3CB-DE795EBFE303}" destId="{288851D8-7856-4FC7-898F-AFC21E8D2B1C}" srcOrd="0" destOrd="0" presId="urn:microsoft.com/office/officeart/2009/layout/CircleArrowProcess"/>
    <dgm:cxn modelId="{96FA9AD0-C04E-4470-AD2F-8FD86B3D24B0}" srcId="{711C5B48-7126-487B-A5D8-EC49496B3012}" destId="{B6477539-BCB1-489B-995C-9311D89A1B40}" srcOrd="0" destOrd="0" parTransId="{6F38F5AE-44C3-44E3-A4E5-6DB4A6B7B945}" sibTransId="{3C409834-6FA8-4616-BA51-3C71499F0A54}"/>
    <dgm:cxn modelId="{D52D5EDF-52CE-4B5D-9957-DF49DBEF714F}" srcId="{711C5B48-7126-487B-A5D8-EC49496B3012}" destId="{D71BBBA1-0017-48D9-A3CB-DE795EBFE303}" srcOrd="2" destOrd="0" parTransId="{0E51F83F-1E45-4BC4-9848-013B52A455CC}" sibTransId="{8B210DF6-6408-4867-AF22-BEF23B65E1E2}"/>
    <dgm:cxn modelId="{EFDBD2E5-A00A-463D-8E97-2B5FD0AFE94C}" type="presOf" srcId="{E4B8A946-A8D8-405A-A051-D1E8C2850985}" destId="{C249418A-123B-490B-B371-0996F996A8D8}" srcOrd="0" destOrd="0" presId="urn:microsoft.com/office/officeart/2009/layout/CircleArrowProcess"/>
    <dgm:cxn modelId="{AA4E851E-6E92-4C99-8B84-D895775124B2}" type="presParOf" srcId="{3E137E4E-B569-4961-A84F-E01DF4339173}" destId="{B0E6DC61-1F4E-40D9-9E68-A3B29DEBD543}" srcOrd="0" destOrd="0" presId="urn:microsoft.com/office/officeart/2009/layout/CircleArrowProcess"/>
    <dgm:cxn modelId="{116E2673-1977-4315-BD0F-1FA15DB96E3A}" type="presParOf" srcId="{B0E6DC61-1F4E-40D9-9E68-A3B29DEBD543}" destId="{4F777149-DF85-474F-ABAE-A4771B54704E}" srcOrd="0" destOrd="0" presId="urn:microsoft.com/office/officeart/2009/layout/CircleArrowProcess"/>
    <dgm:cxn modelId="{5A1D66A7-BC0F-440B-87D0-904840B3EF14}" type="presParOf" srcId="{3E137E4E-B569-4961-A84F-E01DF4339173}" destId="{D9D39E86-043C-45CE-BCEA-2ECA33EDCBF9}" srcOrd="1" destOrd="0" presId="urn:microsoft.com/office/officeart/2009/layout/CircleArrowProcess"/>
    <dgm:cxn modelId="{D0D48C8A-0A7D-4546-9636-4656E224CDE3}" type="presParOf" srcId="{3E137E4E-B569-4961-A84F-E01DF4339173}" destId="{427CC2F1-AFD0-4B05-BA0F-F1B965465B7B}" srcOrd="2" destOrd="0" presId="urn:microsoft.com/office/officeart/2009/layout/CircleArrowProcess"/>
    <dgm:cxn modelId="{2AE46136-FCBF-4DA6-A094-4C24A94FB1D9}" type="presParOf" srcId="{427CC2F1-AFD0-4B05-BA0F-F1B965465B7B}" destId="{FA8D2D94-D8D2-435E-8E90-8ECFF89A8334}" srcOrd="0" destOrd="0" presId="urn:microsoft.com/office/officeart/2009/layout/CircleArrowProcess"/>
    <dgm:cxn modelId="{EAA92003-3BF0-4924-BD05-D41A882B45EC}" type="presParOf" srcId="{3E137E4E-B569-4961-A84F-E01DF4339173}" destId="{C249418A-123B-490B-B371-0996F996A8D8}" srcOrd="3" destOrd="0" presId="urn:microsoft.com/office/officeart/2009/layout/CircleArrowProcess"/>
    <dgm:cxn modelId="{2430EE00-ED8E-4FEA-8364-B98BAAA4F0D8}" type="presParOf" srcId="{3E137E4E-B569-4961-A84F-E01DF4339173}" destId="{C30F0AED-5C19-4E55-8963-14179AB742F8}" srcOrd="4" destOrd="0" presId="urn:microsoft.com/office/officeart/2009/layout/CircleArrowProcess"/>
    <dgm:cxn modelId="{506BB380-A246-4834-9AE9-7728C0BB3C96}" type="presParOf" srcId="{C30F0AED-5C19-4E55-8963-14179AB742F8}" destId="{E72F51F6-50E0-48A3-8533-0B88E8BE3571}" srcOrd="0" destOrd="0" presId="urn:microsoft.com/office/officeart/2009/layout/CircleArrowProcess"/>
    <dgm:cxn modelId="{A39DE4B5-2DA0-4979-9C36-B66F0EE0D8FE}" type="presParOf" srcId="{3E137E4E-B569-4961-A84F-E01DF4339173}" destId="{288851D8-7856-4FC7-898F-AFC21E8D2B1C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689DA7-3CCD-4CA7-A37F-B6A933562E7D}">
      <dsp:nvSpPr>
        <dsp:cNvPr id="0" name=""/>
        <dsp:cNvSpPr/>
      </dsp:nvSpPr>
      <dsp:spPr>
        <a:xfrm>
          <a:off x="503026" y="929278"/>
          <a:ext cx="2607669" cy="859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Test Last</a:t>
          </a:r>
        </a:p>
      </dsp:txBody>
      <dsp:txXfrm>
        <a:off x="503026" y="929278"/>
        <a:ext cx="2607669" cy="859345"/>
      </dsp:txXfrm>
    </dsp:sp>
    <dsp:sp modelId="{C66A7BDF-27FB-4760-ACCE-3529118A4E2C}">
      <dsp:nvSpPr>
        <dsp:cNvPr id="0" name=""/>
        <dsp:cNvSpPr/>
      </dsp:nvSpPr>
      <dsp:spPr>
        <a:xfrm>
          <a:off x="500063" y="667919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4FEE48-0357-4225-9388-826637283D94}">
      <dsp:nvSpPr>
        <dsp:cNvPr id="0" name=""/>
        <dsp:cNvSpPr/>
      </dsp:nvSpPr>
      <dsp:spPr>
        <a:xfrm>
          <a:off x="645262" y="377519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B15580-AA98-4A0D-A284-E02C2C65782C}">
      <dsp:nvSpPr>
        <dsp:cNvPr id="0" name=""/>
        <dsp:cNvSpPr/>
      </dsp:nvSpPr>
      <dsp:spPr>
        <a:xfrm>
          <a:off x="993742" y="435599"/>
          <a:ext cx="325958" cy="3259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A7026B-8E44-4EE8-8708-76488652FDF1}">
      <dsp:nvSpPr>
        <dsp:cNvPr id="0" name=""/>
        <dsp:cNvSpPr/>
      </dsp:nvSpPr>
      <dsp:spPr>
        <a:xfrm>
          <a:off x="1284142" y="116159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F1EC82-4352-434D-855D-23FAD8CBEFB8}">
      <dsp:nvSpPr>
        <dsp:cNvPr id="0" name=""/>
        <dsp:cNvSpPr/>
      </dsp:nvSpPr>
      <dsp:spPr>
        <a:xfrm>
          <a:off x="1661661" y="0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88EED1-F32C-4F5D-8D0C-941A2D173475}">
      <dsp:nvSpPr>
        <dsp:cNvPr id="0" name=""/>
        <dsp:cNvSpPr/>
      </dsp:nvSpPr>
      <dsp:spPr>
        <a:xfrm>
          <a:off x="2126300" y="203279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A434F8-1C9B-4ED5-8BB3-6396342AAFB7}">
      <dsp:nvSpPr>
        <dsp:cNvPr id="0" name=""/>
        <dsp:cNvSpPr/>
      </dsp:nvSpPr>
      <dsp:spPr>
        <a:xfrm>
          <a:off x="2416700" y="348479"/>
          <a:ext cx="325958" cy="3259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C66A0F-D084-4792-B9F7-D90E0C6AF6FF}">
      <dsp:nvSpPr>
        <dsp:cNvPr id="0" name=""/>
        <dsp:cNvSpPr/>
      </dsp:nvSpPr>
      <dsp:spPr>
        <a:xfrm>
          <a:off x="2823259" y="667919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68822F-6EFD-4F6A-AB4B-9547985AA682}">
      <dsp:nvSpPr>
        <dsp:cNvPr id="0" name=""/>
        <dsp:cNvSpPr/>
      </dsp:nvSpPr>
      <dsp:spPr>
        <a:xfrm>
          <a:off x="2997499" y="987358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E5B079-6222-4EDD-9E16-9E2CCC5D6DC0}">
      <dsp:nvSpPr>
        <dsp:cNvPr id="0" name=""/>
        <dsp:cNvSpPr/>
      </dsp:nvSpPr>
      <dsp:spPr>
        <a:xfrm>
          <a:off x="1487421" y="377519"/>
          <a:ext cx="533387" cy="5333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AB9E18-BE95-4F27-A22E-32219B9E7B79}">
      <dsp:nvSpPr>
        <dsp:cNvPr id="0" name=""/>
        <dsp:cNvSpPr/>
      </dsp:nvSpPr>
      <dsp:spPr>
        <a:xfrm>
          <a:off x="354863" y="1481037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40D474-CDA1-41AE-9E2A-6FA5FA6C4504}">
      <dsp:nvSpPr>
        <dsp:cNvPr id="0" name=""/>
        <dsp:cNvSpPr/>
      </dsp:nvSpPr>
      <dsp:spPr>
        <a:xfrm>
          <a:off x="529103" y="1742397"/>
          <a:ext cx="325958" cy="3259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82EEAD-AB81-4C12-BA84-F5069F20CC12}">
      <dsp:nvSpPr>
        <dsp:cNvPr id="0" name=""/>
        <dsp:cNvSpPr/>
      </dsp:nvSpPr>
      <dsp:spPr>
        <a:xfrm>
          <a:off x="964702" y="1974717"/>
          <a:ext cx="474121" cy="4741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9B6CE9-A09F-4438-A17E-42A045EFBC3F}">
      <dsp:nvSpPr>
        <dsp:cNvPr id="0" name=""/>
        <dsp:cNvSpPr/>
      </dsp:nvSpPr>
      <dsp:spPr>
        <a:xfrm>
          <a:off x="1574541" y="2352236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AAAE7C-2232-4100-BDDC-A8372F356925}">
      <dsp:nvSpPr>
        <dsp:cNvPr id="0" name=""/>
        <dsp:cNvSpPr/>
      </dsp:nvSpPr>
      <dsp:spPr>
        <a:xfrm>
          <a:off x="1690701" y="1974717"/>
          <a:ext cx="325958" cy="3259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A64C42-5DCB-4C63-AD6B-E073E521FB9D}">
      <dsp:nvSpPr>
        <dsp:cNvPr id="0" name=""/>
        <dsp:cNvSpPr/>
      </dsp:nvSpPr>
      <dsp:spPr>
        <a:xfrm>
          <a:off x="1981101" y="2381276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DE897F-D6D3-46F0-BFFF-D41859F7D11B}">
      <dsp:nvSpPr>
        <dsp:cNvPr id="0" name=""/>
        <dsp:cNvSpPr/>
      </dsp:nvSpPr>
      <dsp:spPr>
        <a:xfrm>
          <a:off x="2242460" y="1916637"/>
          <a:ext cx="474121" cy="4741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82B84A-BC42-42A0-AA59-9393DE3779CB}">
      <dsp:nvSpPr>
        <dsp:cNvPr id="0" name=""/>
        <dsp:cNvSpPr/>
      </dsp:nvSpPr>
      <dsp:spPr>
        <a:xfrm>
          <a:off x="2881339" y="1800477"/>
          <a:ext cx="325958" cy="3259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004CEE-D33F-4C5B-B730-A484F6CD21C6}">
      <dsp:nvSpPr>
        <dsp:cNvPr id="0" name=""/>
        <dsp:cNvSpPr/>
      </dsp:nvSpPr>
      <dsp:spPr>
        <a:xfrm>
          <a:off x="3207298" y="435116"/>
          <a:ext cx="957294" cy="1827579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2FE96-1F4F-44DA-921F-9C1EC2E938FF}">
      <dsp:nvSpPr>
        <dsp:cNvPr id="0" name=""/>
        <dsp:cNvSpPr/>
      </dsp:nvSpPr>
      <dsp:spPr>
        <a:xfrm>
          <a:off x="4164592" y="436004"/>
          <a:ext cx="2610802" cy="1827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200" kern="1200" dirty="0"/>
        </a:p>
      </dsp:txBody>
      <dsp:txXfrm>
        <a:off x="4164592" y="436004"/>
        <a:ext cx="2610802" cy="1827561"/>
      </dsp:txXfrm>
    </dsp:sp>
    <dsp:sp modelId="{7EA6925E-409F-440D-8D9C-F27DBCDBFBF9}">
      <dsp:nvSpPr>
        <dsp:cNvPr id="0" name=""/>
        <dsp:cNvSpPr/>
      </dsp:nvSpPr>
      <dsp:spPr>
        <a:xfrm>
          <a:off x="4164592" y="2741342"/>
          <a:ext cx="2610802" cy="1609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700" kern="1200" dirty="0"/>
            <a:t>Test First</a:t>
          </a:r>
        </a:p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700" kern="1200" dirty="0"/>
            <a:t>TLD</a:t>
          </a:r>
        </a:p>
      </dsp:txBody>
      <dsp:txXfrm>
        <a:off x="4164592" y="2741342"/>
        <a:ext cx="2610802" cy="1609995"/>
      </dsp:txXfrm>
    </dsp:sp>
    <dsp:sp modelId="{64C3A785-D4FB-48DB-9A76-CF8EB6DC3994}">
      <dsp:nvSpPr>
        <dsp:cNvPr id="0" name=""/>
        <dsp:cNvSpPr/>
      </dsp:nvSpPr>
      <dsp:spPr>
        <a:xfrm>
          <a:off x="6775395" y="435116"/>
          <a:ext cx="957294" cy="1827579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3B56CF-E7A9-49E8-8C8E-2A2B8FC172DB}">
      <dsp:nvSpPr>
        <dsp:cNvPr id="0" name=""/>
        <dsp:cNvSpPr/>
      </dsp:nvSpPr>
      <dsp:spPr>
        <a:xfrm>
          <a:off x="7837122" y="284081"/>
          <a:ext cx="2219182" cy="22191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TDD</a:t>
          </a:r>
        </a:p>
      </dsp:txBody>
      <dsp:txXfrm>
        <a:off x="8162114" y="609073"/>
        <a:ext cx="1569198" cy="15691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4D6E7C-81F6-497E-90FC-86F161704D67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C9FC0E-0098-482C-BD00-09550479C9C6}">
      <dsp:nvSpPr>
        <dsp:cNvPr id="0" name=""/>
        <dsp:cNvSpPr/>
      </dsp:nvSpPr>
      <dsp:spPr>
        <a:xfrm>
          <a:off x="2599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Тест</a:t>
          </a:r>
          <a:endParaRPr lang="en-US" sz="1800" kern="1200" dirty="0"/>
        </a:p>
      </dsp:txBody>
      <dsp:txXfrm>
        <a:off x="2599" y="0"/>
        <a:ext cx="1513414" cy="1740535"/>
      </dsp:txXfrm>
    </dsp:sp>
    <dsp:sp modelId="{021E2078-92F4-4A80-B4D9-9264167E5A7C}">
      <dsp:nvSpPr>
        <dsp:cNvPr id="0" name=""/>
        <dsp:cNvSpPr/>
      </dsp:nvSpPr>
      <dsp:spPr>
        <a:xfrm>
          <a:off x="541739" y="1958102"/>
          <a:ext cx="435133" cy="435133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40D754-7F78-494F-B04A-A88C5664F49A}">
      <dsp:nvSpPr>
        <dsp:cNvPr id="0" name=""/>
        <dsp:cNvSpPr/>
      </dsp:nvSpPr>
      <dsp:spPr>
        <a:xfrm>
          <a:off x="1591684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Код</a:t>
          </a:r>
          <a:endParaRPr lang="en-US" sz="1800" kern="1200" dirty="0"/>
        </a:p>
      </dsp:txBody>
      <dsp:txXfrm>
        <a:off x="1591684" y="2610802"/>
        <a:ext cx="1513414" cy="1740535"/>
      </dsp:txXfrm>
    </dsp:sp>
    <dsp:sp modelId="{8D8350C4-ABEF-4DE6-9794-F8F206B0713C}">
      <dsp:nvSpPr>
        <dsp:cNvPr id="0" name=""/>
        <dsp:cNvSpPr/>
      </dsp:nvSpPr>
      <dsp:spPr>
        <a:xfrm>
          <a:off x="2130825" y="1958102"/>
          <a:ext cx="435133" cy="435133"/>
        </a:xfrm>
        <a:prstGeom prst="ellipse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A756B-FBCF-4DF0-8995-AF6380E98E50}">
      <dsp:nvSpPr>
        <dsp:cNvPr id="0" name=""/>
        <dsp:cNvSpPr/>
      </dsp:nvSpPr>
      <dsp:spPr>
        <a:xfrm>
          <a:off x="3180770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Рефакторинг</a:t>
          </a:r>
          <a:endParaRPr lang="en-US" sz="1800" kern="1200" dirty="0"/>
        </a:p>
      </dsp:txBody>
      <dsp:txXfrm>
        <a:off x="3180770" y="0"/>
        <a:ext cx="1513414" cy="1740535"/>
      </dsp:txXfrm>
    </dsp:sp>
    <dsp:sp modelId="{2F751462-D102-4B19-AEE7-A34B53961528}">
      <dsp:nvSpPr>
        <dsp:cNvPr id="0" name=""/>
        <dsp:cNvSpPr/>
      </dsp:nvSpPr>
      <dsp:spPr>
        <a:xfrm>
          <a:off x="3719910" y="1958102"/>
          <a:ext cx="435133" cy="435133"/>
        </a:xfrm>
        <a:prstGeom prst="ellipse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AF5D84-8EC3-495A-92CC-38391852CF00}">
      <dsp:nvSpPr>
        <dsp:cNvPr id="0" name=""/>
        <dsp:cNvSpPr/>
      </dsp:nvSpPr>
      <dsp:spPr>
        <a:xfrm>
          <a:off x="4769855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Тест</a:t>
          </a:r>
          <a:endParaRPr lang="en-US" sz="1800" kern="1200" dirty="0"/>
        </a:p>
      </dsp:txBody>
      <dsp:txXfrm>
        <a:off x="4769855" y="2610802"/>
        <a:ext cx="1513414" cy="1740535"/>
      </dsp:txXfrm>
    </dsp:sp>
    <dsp:sp modelId="{8275FBA9-D613-4E19-A926-BE18595E067C}">
      <dsp:nvSpPr>
        <dsp:cNvPr id="0" name=""/>
        <dsp:cNvSpPr/>
      </dsp:nvSpPr>
      <dsp:spPr>
        <a:xfrm>
          <a:off x="5308995" y="1958102"/>
          <a:ext cx="435133" cy="435133"/>
        </a:xfrm>
        <a:prstGeom prst="ellipse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822CE-3C28-4FE6-A0B1-AC502AA2FF4C}">
      <dsp:nvSpPr>
        <dsp:cNvPr id="0" name=""/>
        <dsp:cNvSpPr/>
      </dsp:nvSpPr>
      <dsp:spPr>
        <a:xfrm>
          <a:off x="6358940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Код</a:t>
          </a:r>
          <a:endParaRPr lang="en-US" sz="1800" kern="1200" dirty="0"/>
        </a:p>
      </dsp:txBody>
      <dsp:txXfrm>
        <a:off x="6358940" y="0"/>
        <a:ext cx="1513414" cy="1740535"/>
      </dsp:txXfrm>
    </dsp:sp>
    <dsp:sp modelId="{76869359-8411-4706-8E95-555F643668E7}">
      <dsp:nvSpPr>
        <dsp:cNvPr id="0" name=""/>
        <dsp:cNvSpPr/>
      </dsp:nvSpPr>
      <dsp:spPr>
        <a:xfrm>
          <a:off x="6898081" y="1958102"/>
          <a:ext cx="435133" cy="435133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C8C069-5570-4F9E-9685-A129FDA6E3CA}">
      <dsp:nvSpPr>
        <dsp:cNvPr id="0" name=""/>
        <dsp:cNvSpPr/>
      </dsp:nvSpPr>
      <dsp:spPr>
        <a:xfrm>
          <a:off x="7948026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Рефакторинг</a:t>
          </a:r>
          <a:endParaRPr lang="en-US" sz="1800" kern="1200" dirty="0"/>
        </a:p>
      </dsp:txBody>
      <dsp:txXfrm>
        <a:off x="7948026" y="2610802"/>
        <a:ext cx="1513414" cy="1740535"/>
      </dsp:txXfrm>
    </dsp:sp>
    <dsp:sp modelId="{B9020A64-2395-43B3-B091-B467CEAD3B07}">
      <dsp:nvSpPr>
        <dsp:cNvPr id="0" name=""/>
        <dsp:cNvSpPr/>
      </dsp:nvSpPr>
      <dsp:spPr>
        <a:xfrm>
          <a:off x="8487166" y="1958102"/>
          <a:ext cx="435133" cy="435133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D0A1E9-A92E-4E3A-B3D2-D436A37FB27E}">
      <dsp:nvSpPr>
        <dsp:cNvPr id="0" name=""/>
        <dsp:cNvSpPr/>
      </dsp:nvSpPr>
      <dsp:spPr>
        <a:xfrm>
          <a:off x="1895028" y="1238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Investigate</a:t>
          </a:r>
        </a:p>
      </dsp:txBody>
      <dsp:txXfrm>
        <a:off x="2098815" y="205025"/>
        <a:ext cx="983968" cy="983968"/>
      </dsp:txXfrm>
    </dsp:sp>
    <dsp:sp modelId="{50EF0000-E37E-4DB9-A2AD-DE38E017A346}">
      <dsp:nvSpPr>
        <dsp:cNvPr id="0" name=""/>
        <dsp:cNvSpPr/>
      </dsp:nvSpPr>
      <dsp:spPr>
        <a:xfrm rot="2700000">
          <a:off x="3137316" y="1194096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153606" y="1248697"/>
        <a:ext cx="259550" cy="281787"/>
      </dsp:txXfrm>
    </dsp:sp>
    <dsp:sp modelId="{109732A7-1B55-4AE9-B95C-57CF3D931DC0}">
      <dsp:nvSpPr>
        <dsp:cNvPr id="0" name=""/>
        <dsp:cNvSpPr/>
      </dsp:nvSpPr>
      <dsp:spPr>
        <a:xfrm>
          <a:off x="3373687" y="1479897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Code</a:t>
          </a:r>
        </a:p>
      </dsp:txBody>
      <dsp:txXfrm>
        <a:off x="3577474" y="1683684"/>
        <a:ext cx="983968" cy="983968"/>
      </dsp:txXfrm>
    </dsp:sp>
    <dsp:sp modelId="{9886C93A-0984-4824-9436-2CE1D5695CFB}">
      <dsp:nvSpPr>
        <dsp:cNvPr id="0" name=""/>
        <dsp:cNvSpPr/>
      </dsp:nvSpPr>
      <dsp:spPr>
        <a:xfrm rot="8100000">
          <a:off x="3152156" y="2672755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3247102" y="2727356"/>
        <a:ext cx="259550" cy="281787"/>
      </dsp:txXfrm>
    </dsp:sp>
    <dsp:sp modelId="{95A795C9-1167-4A65-BB45-AA5A8A1FD6E1}">
      <dsp:nvSpPr>
        <dsp:cNvPr id="0" name=""/>
        <dsp:cNvSpPr/>
      </dsp:nvSpPr>
      <dsp:spPr>
        <a:xfrm>
          <a:off x="1895028" y="2958556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Smoke</a:t>
          </a:r>
        </a:p>
      </dsp:txBody>
      <dsp:txXfrm>
        <a:off x="2098815" y="3162343"/>
        <a:ext cx="983968" cy="983968"/>
      </dsp:txXfrm>
    </dsp:sp>
    <dsp:sp modelId="{239F231F-0C9D-4D40-8FC1-DBFB669CB4EE}">
      <dsp:nvSpPr>
        <dsp:cNvPr id="0" name=""/>
        <dsp:cNvSpPr/>
      </dsp:nvSpPr>
      <dsp:spPr>
        <a:xfrm rot="13500000">
          <a:off x="1673497" y="2687596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1768443" y="2820853"/>
        <a:ext cx="259550" cy="281787"/>
      </dsp:txXfrm>
    </dsp:sp>
    <dsp:sp modelId="{CDA49BDE-A3A9-4014-AD3D-25F4642F5292}">
      <dsp:nvSpPr>
        <dsp:cNvPr id="0" name=""/>
        <dsp:cNvSpPr/>
      </dsp:nvSpPr>
      <dsp:spPr>
        <a:xfrm>
          <a:off x="416369" y="1479897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Hack</a:t>
          </a:r>
        </a:p>
      </dsp:txBody>
      <dsp:txXfrm>
        <a:off x="620156" y="1683684"/>
        <a:ext cx="983968" cy="983968"/>
      </dsp:txXfrm>
    </dsp:sp>
    <dsp:sp modelId="{07E805B4-8B77-47CF-B794-4E1D6D948914}">
      <dsp:nvSpPr>
        <dsp:cNvPr id="0" name=""/>
        <dsp:cNvSpPr/>
      </dsp:nvSpPr>
      <dsp:spPr>
        <a:xfrm rot="18900000">
          <a:off x="1658656" y="1208936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674946" y="1342193"/>
        <a:ext cx="259550" cy="2817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8ADB01-BBF0-40F4-BE40-BC0FC91DC174}">
      <dsp:nvSpPr>
        <dsp:cNvPr id="0" name=""/>
        <dsp:cNvSpPr/>
      </dsp:nvSpPr>
      <dsp:spPr>
        <a:xfrm>
          <a:off x="128144" y="1908280"/>
          <a:ext cx="1909914" cy="629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Tests</a:t>
          </a:r>
        </a:p>
      </dsp:txBody>
      <dsp:txXfrm>
        <a:off x="128144" y="1908280"/>
        <a:ext cx="1909914" cy="629403"/>
      </dsp:txXfrm>
    </dsp:sp>
    <dsp:sp modelId="{ABAF037D-05C0-4CD6-AB31-536C5AD2F9C6}">
      <dsp:nvSpPr>
        <dsp:cNvPr id="0" name=""/>
        <dsp:cNvSpPr/>
      </dsp:nvSpPr>
      <dsp:spPr>
        <a:xfrm>
          <a:off x="125974" y="1716855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B6F5C6-CDD4-4894-9222-AFEC222551A3}">
      <dsp:nvSpPr>
        <dsp:cNvPr id="0" name=""/>
        <dsp:cNvSpPr/>
      </dsp:nvSpPr>
      <dsp:spPr>
        <a:xfrm>
          <a:off x="232321" y="1504160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32ABA7-E8D1-4E6B-9877-D04C6AC1BFB8}">
      <dsp:nvSpPr>
        <dsp:cNvPr id="0" name=""/>
        <dsp:cNvSpPr/>
      </dsp:nvSpPr>
      <dsp:spPr>
        <a:xfrm>
          <a:off x="487555" y="1546699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78C0C3-7AB7-49FC-80EC-1D5FA57E1D80}">
      <dsp:nvSpPr>
        <dsp:cNvPr id="0" name=""/>
        <dsp:cNvSpPr/>
      </dsp:nvSpPr>
      <dsp:spPr>
        <a:xfrm>
          <a:off x="700250" y="1312734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6F2B18-FE6F-4EA9-AE5C-A69E4D1EDB78}">
      <dsp:nvSpPr>
        <dsp:cNvPr id="0" name=""/>
        <dsp:cNvSpPr/>
      </dsp:nvSpPr>
      <dsp:spPr>
        <a:xfrm>
          <a:off x="976754" y="122765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D06FFC-DF48-46E4-87EA-58E6BAA3B3EF}">
      <dsp:nvSpPr>
        <dsp:cNvPr id="0" name=""/>
        <dsp:cNvSpPr/>
      </dsp:nvSpPr>
      <dsp:spPr>
        <a:xfrm>
          <a:off x="1317066" y="1376543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517B41-E6A8-4BAB-8F4D-8BA82A260A04}">
      <dsp:nvSpPr>
        <dsp:cNvPr id="0" name=""/>
        <dsp:cNvSpPr/>
      </dsp:nvSpPr>
      <dsp:spPr>
        <a:xfrm>
          <a:off x="1529761" y="1482890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E3A29-546A-4941-A813-E957C500FC00}">
      <dsp:nvSpPr>
        <dsp:cNvPr id="0" name=""/>
        <dsp:cNvSpPr/>
      </dsp:nvSpPr>
      <dsp:spPr>
        <a:xfrm>
          <a:off x="1827534" y="1716855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68652A-EB98-4660-B2A6-F18B9D9B277B}">
      <dsp:nvSpPr>
        <dsp:cNvPr id="0" name=""/>
        <dsp:cNvSpPr/>
      </dsp:nvSpPr>
      <dsp:spPr>
        <a:xfrm>
          <a:off x="1955151" y="1950819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45E747-8FA7-45A7-AAED-B995EE08DBA4}">
      <dsp:nvSpPr>
        <dsp:cNvPr id="0" name=""/>
        <dsp:cNvSpPr/>
      </dsp:nvSpPr>
      <dsp:spPr>
        <a:xfrm>
          <a:off x="849137" y="1504160"/>
          <a:ext cx="390664" cy="3906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F64D9F-1C8C-4B3E-9330-B9FAFC9856AC}">
      <dsp:nvSpPr>
        <dsp:cNvPr id="0" name=""/>
        <dsp:cNvSpPr/>
      </dsp:nvSpPr>
      <dsp:spPr>
        <a:xfrm>
          <a:off x="19626" y="2312401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4BBB5D-98F4-4D0C-A73A-1A83BB1C9FC3}">
      <dsp:nvSpPr>
        <dsp:cNvPr id="0" name=""/>
        <dsp:cNvSpPr/>
      </dsp:nvSpPr>
      <dsp:spPr>
        <a:xfrm>
          <a:off x="147243" y="2503827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24DE6-09A4-4FEA-8461-527EE9A657F8}">
      <dsp:nvSpPr>
        <dsp:cNvPr id="0" name=""/>
        <dsp:cNvSpPr/>
      </dsp:nvSpPr>
      <dsp:spPr>
        <a:xfrm>
          <a:off x="466286" y="2673983"/>
          <a:ext cx="347257" cy="347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2D677E-E6CE-46D2-98A9-1AD53547FBD3}">
      <dsp:nvSpPr>
        <dsp:cNvPr id="0" name=""/>
        <dsp:cNvSpPr/>
      </dsp:nvSpPr>
      <dsp:spPr>
        <a:xfrm>
          <a:off x="912945" y="295048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52C426-644B-4A96-BA6B-FA187989AB33}">
      <dsp:nvSpPr>
        <dsp:cNvPr id="0" name=""/>
        <dsp:cNvSpPr/>
      </dsp:nvSpPr>
      <dsp:spPr>
        <a:xfrm>
          <a:off x="998023" y="2673983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5E5AD9-E6C5-46F3-B7F3-FA58F500FAD7}">
      <dsp:nvSpPr>
        <dsp:cNvPr id="0" name=""/>
        <dsp:cNvSpPr/>
      </dsp:nvSpPr>
      <dsp:spPr>
        <a:xfrm>
          <a:off x="1210718" y="297175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615C2E-2E16-460C-A4A9-8220B83CE9F1}">
      <dsp:nvSpPr>
        <dsp:cNvPr id="0" name=""/>
        <dsp:cNvSpPr/>
      </dsp:nvSpPr>
      <dsp:spPr>
        <a:xfrm>
          <a:off x="1402144" y="2631444"/>
          <a:ext cx="347257" cy="347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F9876E-1AE9-4118-8704-9DF02096A340}">
      <dsp:nvSpPr>
        <dsp:cNvPr id="0" name=""/>
        <dsp:cNvSpPr/>
      </dsp:nvSpPr>
      <dsp:spPr>
        <a:xfrm>
          <a:off x="1870073" y="2546366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85E0F5-60FC-4444-A494-C8CB875CEA16}">
      <dsp:nvSpPr>
        <dsp:cNvPr id="0" name=""/>
        <dsp:cNvSpPr/>
      </dsp:nvSpPr>
      <dsp:spPr>
        <a:xfrm>
          <a:off x="2108812" y="1546345"/>
          <a:ext cx="701143" cy="1338559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C3AE62-4C98-48A1-971C-C641496F208D}">
      <dsp:nvSpPr>
        <dsp:cNvPr id="0" name=""/>
        <dsp:cNvSpPr/>
      </dsp:nvSpPr>
      <dsp:spPr>
        <a:xfrm>
          <a:off x="2682475" y="1546345"/>
          <a:ext cx="701143" cy="1338559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69573-3D5D-4116-85C1-D3CF79B01A89}">
      <dsp:nvSpPr>
        <dsp:cNvPr id="0" name=""/>
        <dsp:cNvSpPr/>
      </dsp:nvSpPr>
      <dsp:spPr>
        <a:xfrm>
          <a:off x="3460107" y="1435724"/>
          <a:ext cx="1625377" cy="16253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Commit</a:t>
          </a:r>
        </a:p>
      </dsp:txBody>
      <dsp:txXfrm>
        <a:off x="3698138" y="1673755"/>
        <a:ext cx="1149315" cy="114931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434172-DFF1-4078-8475-94C860EBE716}">
      <dsp:nvSpPr>
        <dsp:cNvPr id="0" name=""/>
        <dsp:cNvSpPr/>
      </dsp:nvSpPr>
      <dsp:spPr>
        <a:xfrm>
          <a:off x="136574" y="1889742"/>
          <a:ext cx="2042335" cy="673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Reset Changes</a:t>
          </a:r>
        </a:p>
      </dsp:txBody>
      <dsp:txXfrm>
        <a:off x="136574" y="1889742"/>
        <a:ext cx="2042335" cy="673042"/>
      </dsp:txXfrm>
    </dsp:sp>
    <dsp:sp modelId="{508285AB-C55A-46B6-8A3B-7F293F7AB4C8}">
      <dsp:nvSpPr>
        <dsp:cNvPr id="0" name=""/>
        <dsp:cNvSpPr/>
      </dsp:nvSpPr>
      <dsp:spPr>
        <a:xfrm>
          <a:off x="134253" y="168504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DA25F4-87AE-4A6F-BE08-663538ECB353}">
      <dsp:nvSpPr>
        <dsp:cNvPr id="0" name=""/>
        <dsp:cNvSpPr/>
      </dsp:nvSpPr>
      <dsp:spPr>
        <a:xfrm>
          <a:off x="247974" y="1457602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0CC535-2865-4DA9-A12D-A0D00548CCC2}">
      <dsp:nvSpPr>
        <dsp:cNvPr id="0" name=""/>
        <dsp:cNvSpPr/>
      </dsp:nvSpPr>
      <dsp:spPr>
        <a:xfrm>
          <a:off x="520904" y="1503090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17FFAA-55CD-40F5-A203-102F9A734106}">
      <dsp:nvSpPr>
        <dsp:cNvPr id="0" name=""/>
        <dsp:cNvSpPr/>
      </dsp:nvSpPr>
      <dsp:spPr>
        <a:xfrm>
          <a:off x="748346" y="125290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CA7B32-6C5C-41AA-9739-BB5F5E0FDE54}">
      <dsp:nvSpPr>
        <dsp:cNvPr id="0" name=""/>
        <dsp:cNvSpPr/>
      </dsp:nvSpPr>
      <dsp:spPr>
        <a:xfrm>
          <a:off x="1044020" y="1161928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FCF4EF-6193-42FD-84B0-50F93FD2841D}">
      <dsp:nvSpPr>
        <dsp:cNvPr id="0" name=""/>
        <dsp:cNvSpPr/>
      </dsp:nvSpPr>
      <dsp:spPr>
        <a:xfrm>
          <a:off x="1407927" y="1321137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161FD2-8603-42AA-AD20-3584938DCF52}">
      <dsp:nvSpPr>
        <dsp:cNvPr id="0" name=""/>
        <dsp:cNvSpPr/>
      </dsp:nvSpPr>
      <dsp:spPr>
        <a:xfrm>
          <a:off x="1635369" y="1434858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1EF077-34A1-4D46-9694-2E253A47EE09}">
      <dsp:nvSpPr>
        <dsp:cNvPr id="0" name=""/>
        <dsp:cNvSpPr/>
      </dsp:nvSpPr>
      <dsp:spPr>
        <a:xfrm>
          <a:off x="1953788" y="168504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723507-072A-4257-8904-C6726AF785F8}">
      <dsp:nvSpPr>
        <dsp:cNvPr id="0" name=""/>
        <dsp:cNvSpPr/>
      </dsp:nvSpPr>
      <dsp:spPr>
        <a:xfrm>
          <a:off x="2090253" y="1935230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408D9-F771-4136-914D-9719E1A4B748}">
      <dsp:nvSpPr>
        <dsp:cNvPr id="0" name=""/>
        <dsp:cNvSpPr/>
      </dsp:nvSpPr>
      <dsp:spPr>
        <a:xfrm>
          <a:off x="907555" y="1457602"/>
          <a:ext cx="417750" cy="4177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9DEB0F-3ECD-443E-B361-7E156635A2FC}">
      <dsp:nvSpPr>
        <dsp:cNvPr id="0" name=""/>
        <dsp:cNvSpPr/>
      </dsp:nvSpPr>
      <dsp:spPr>
        <a:xfrm>
          <a:off x="20532" y="2321881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DF795B-8BC6-487C-AB68-5E92770BAF48}">
      <dsp:nvSpPr>
        <dsp:cNvPr id="0" name=""/>
        <dsp:cNvSpPr/>
      </dsp:nvSpPr>
      <dsp:spPr>
        <a:xfrm>
          <a:off x="156997" y="2526579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7704DF-7F19-4467-9628-1EEA574A07AB}">
      <dsp:nvSpPr>
        <dsp:cNvPr id="0" name=""/>
        <dsp:cNvSpPr/>
      </dsp:nvSpPr>
      <dsp:spPr>
        <a:xfrm>
          <a:off x="498160" y="2708532"/>
          <a:ext cx="371333" cy="3713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358439-E568-4DBF-9F9B-0BEF770A9370}">
      <dsp:nvSpPr>
        <dsp:cNvPr id="0" name=""/>
        <dsp:cNvSpPr/>
      </dsp:nvSpPr>
      <dsp:spPr>
        <a:xfrm>
          <a:off x="975788" y="3004207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43477-A988-4979-B5C4-48E8DEBAC4B5}">
      <dsp:nvSpPr>
        <dsp:cNvPr id="0" name=""/>
        <dsp:cNvSpPr/>
      </dsp:nvSpPr>
      <dsp:spPr>
        <a:xfrm>
          <a:off x="1066764" y="2708532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74D32D-6CFD-4AAC-9F8A-D49B035986A2}">
      <dsp:nvSpPr>
        <dsp:cNvPr id="0" name=""/>
        <dsp:cNvSpPr/>
      </dsp:nvSpPr>
      <dsp:spPr>
        <a:xfrm>
          <a:off x="1294206" y="3026951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060FA-1988-4753-A2B8-D24CA41B39AA}">
      <dsp:nvSpPr>
        <dsp:cNvPr id="0" name=""/>
        <dsp:cNvSpPr/>
      </dsp:nvSpPr>
      <dsp:spPr>
        <a:xfrm>
          <a:off x="1498904" y="2663044"/>
          <a:ext cx="371333" cy="3713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26CE34-EF40-4EBD-A7AA-59A5976B83D8}">
      <dsp:nvSpPr>
        <dsp:cNvPr id="0" name=""/>
        <dsp:cNvSpPr/>
      </dsp:nvSpPr>
      <dsp:spPr>
        <a:xfrm>
          <a:off x="1999276" y="2572067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6DD257-4BA3-4AE7-B6F4-E1B9AB9069C6}">
      <dsp:nvSpPr>
        <dsp:cNvPr id="0" name=""/>
        <dsp:cNvSpPr/>
      </dsp:nvSpPr>
      <dsp:spPr>
        <a:xfrm>
          <a:off x="2254568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F9AB30-E99A-440A-AC19-21C7226D5412}">
      <dsp:nvSpPr>
        <dsp:cNvPr id="0" name=""/>
        <dsp:cNvSpPr/>
      </dsp:nvSpPr>
      <dsp:spPr>
        <a:xfrm>
          <a:off x="3004324" y="1503407"/>
          <a:ext cx="2044788" cy="1431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Tests</a:t>
          </a:r>
        </a:p>
      </dsp:txBody>
      <dsp:txXfrm>
        <a:off x="3004324" y="1503407"/>
        <a:ext cx="2044788" cy="1431352"/>
      </dsp:txXfrm>
    </dsp:sp>
    <dsp:sp modelId="{7F85E0F5-60FC-4444-A494-C8CB875CEA16}">
      <dsp:nvSpPr>
        <dsp:cNvPr id="0" name=""/>
        <dsp:cNvSpPr/>
      </dsp:nvSpPr>
      <dsp:spPr>
        <a:xfrm>
          <a:off x="5049113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3C8106-4C24-4045-A4AD-B6E6F22E091F}">
      <dsp:nvSpPr>
        <dsp:cNvPr id="0" name=""/>
        <dsp:cNvSpPr/>
      </dsp:nvSpPr>
      <dsp:spPr>
        <a:xfrm>
          <a:off x="5798869" y="1503407"/>
          <a:ext cx="2044788" cy="1431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Code</a:t>
          </a:r>
        </a:p>
      </dsp:txBody>
      <dsp:txXfrm>
        <a:off x="5798869" y="1503407"/>
        <a:ext cx="2044788" cy="1431352"/>
      </dsp:txXfrm>
    </dsp:sp>
    <dsp:sp modelId="{EF47F01C-1AE7-4064-9C5F-D1C8817A826F}">
      <dsp:nvSpPr>
        <dsp:cNvPr id="0" name=""/>
        <dsp:cNvSpPr/>
      </dsp:nvSpPr>
      <dsp:spPr>
        <a:xfrm>
          <a:off x="7843658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69573-3D5D-4116-85C1-D3CF79B01A89}">
      <dsp:nvSpPr>
        <dsp:cNvPr id="0" name=""/>
        <dsp:cNvSpPr/>
      </dsp:nvSpPr>
      <dsp:spPr>
        <a:xfrm>
          <a:off x="8675205" y="1384421"/>
          <a:ext cx="1738070" cy="17380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Commit</a:t>
          </a:r>
        </a:p>
      </dsp:txBody>
      <dsp:txXfrm>
        <a:off x="8929739" y="1638955"/>
        <a:ext cx="1229002" cy="122900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E75303-2DE4-4BF3-8286-6E2004D93FE9}">
      <dsp:nvSpPr>
        <dsp:cNvPr id="0" name=""/>
        <dsp:cNvSpPr/>
      </dsp:nvSpPr>
      <dsp:spPr>
        <a:xfrm>
          <a:off x="846564" y="2738"/>
          <a:ext cx="969019" cy="9690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Сложный поиск</a:t>
          </a:r>
          <a:endParaRPr lang="en-US" sz="1000" kern="1200" dirty="0"/>
        </a:p>
      </dsp:txBody>
      <dsp:txXfrm>
        <a:off x="988474" y="144648"/>
        <a:ext cx="685199" cy="685199"/>
      </dsp:txXfrm>
    </dsp:sp>
    <dsp:sp modelId="{D5E3D15F-E1F1-4BB6-8E66-8C5A6B22A972}">
      <dsp:nvSpPr>
        <dsp:cNvPr id="0" name=""/>
        <dsp:cNvSpPr/>
      </dsp:nvSpPr>
      <dsp:spPr>
        <a:xfrm>
          <a:off x="1050058" y="1050443"/>
          <a:ext cx="562031" cy="562031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124555" y="1265364"/>
        <a:ext cx="413037" cy="132189"/>
      </dsp:txXfrm>
    </dsp:sp>
    <dsp:sp modelId="{C21FE2E8-D0EA-4117-8CDD-295D3BE3DDF9}">
      <dsp:nvSpPr>
        <dsp:cNvPr id="0" name=""/>
        <dsp:cNvSpPr/>
      </dsp:nvSpPr>
      <dsp:spPr>
        <a:xfrm>
          <a:off x="846564" y="1691159"/>
          <a:ext cx="969019" cy="9690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Очень сложный поиск</a:t>
          </a:r>
          <a:endParaRPr lang="en-US" sz="1000" kern="1200" dirty="0"/>
        </a:p>
      </dsp:txBody>
      <dsp:txXfrm>
        <a:off x="988474" y="1833069"/>
        <a:ext cx="685199" cy="685199"/>
      </dsp:txXfrm>
    </dsp:sp>
    <dsp:sp modelId="{E83BADA0-E539-49F2-9E92-D807D77A199D}">
      <dsp:nvSpPr>
        <dsp:cNvPr id="0" name=""/>
        <dsp:cNvSpPr/>
      </dsp:nvSpPr>
      <dsp:spPr>
        <a:xfrm>
          <a:off x="1050058" y="2738863"/>
          <a:ext cx="562031" cy="562031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124555" y="2953784"/>
        <a:ext cx="413037" cy="132189"/>
      </dsp:txXfrm>
    </dsp:sp>
    <dsp:sp modelId="{BE63BEF0-220D-4859-BDF2-49128BD2E275}">
      <dsp:nvSpPr>
        <dsp:cNvPr id="0" name=""/>
        <dsp:cNvSpPr/>
      </dsp:nvSpPr>
      <dsp:spPr>
        <a:xfrm>
          <a:off x="846564" y="3379579"/>
          <a:ext cx="969019" cy="9690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Невероятно сложный поиск</a:t>
          </a:r>
          <a:endParaRPr lang="en-US" sz="1000" kern="1200" dirty="0"/>
        </a:p>
      </dsp:txBody>
      <dsp:txXfrm>
        <a:off x="988474" y="3521489"/>
        <a:ext cx="685199" cy="685199"/>
      </dsp:txXfrm>
    </dsp:sp>
    <dsp:sp modelId="{C4C09137-B6BE-4F18-9EAD-F56D0CD21ECC}">
      <dsp:nvSpPr>
        <dsp:cNvPr id="0" name=""/>
        <dsp:cNvSpPr/>
      </dsp:nvSpPr>
      <dsp:spPr>
        <a:xfrm>
          <a:off x="1960937" y="1995431"/>
          <a:ext cx="308148" cy="3604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960937" y="2067526"/>
        <a:ext cx="215704" cy="216285"/>
      </dsp:txXfrm>
    </dsp:sp>
    <dsp:sp modelId="{034BDB32-7CDA-4D0B-A765-2787F524BDFB}">
      <dsp:nvSpPr>
        <dsp:cNvPr id="0" name=""/>
        <dsp:cNvSpPr/>
      </dsp:nvSpPr>
      <dsp:spPr>
        <a:xfrm>
          <a:off x="2396996" y="1206649"/>
          <a:ext cx="1938039" cy="19380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Elasticsearch</a:t>
          </a:r>
          <a:endParaRPr lang="en-US" sz="1900" kern="1200" dirty="0"/>
        </a:p>
      </dsp:txBody>
      <dsp:txXfrm>
        <a:off x="2680815" y="1490468"/>
        <a:ext cx="1370401" cy="137040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777149-DF85-474F-ABAE-A4771B54704E}">
      <dsp:nvSpPr>
        <dsp:cNvPr id="0" name=""/>
        <dsp:cNvSpPr/>
      </dsp:nvSpPr>
      <dsp:spPr>
        <a:xfrm>
          <a:off x="1834450" y="0"/>
          <a:ext cx="2094415" cy="2094734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D39E86-043C-45CE-BCEA-2ECA33EDCBF9}">
      <dsp:nvSpPr>
        <dsp:cNvPr id="0" name=""/>
        <dsp:cNvSpPr/>
      </dsp:nvSpPr>
      <dsp:spPr>
        <a:xfrm>
          <a:off x="2297385" y="756262"/>
          <a:ext cx="1163826" cy="581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Подготовить </a:t>
          </a:r>
          <a:r>
            <a:rPr lang="en-US" sz="1200" kern="1200" dirty="0"/>
            <a:t>Fake Data</a:t>
          </a:r>
        </a:p>
      </dsp:txBody>
      <dsp:txXfrm>
        <a:off x="2297385" y="756262"/>
        <a:ext cx="1163826" cy="581773"/>
      </dsp:txXfrm>
    </dsp:sp>
    <dsp:sp modelId="{FA8D2D94-D8D2-435E-8E90-8ECFF89A8334}">
      <dsp:nvSpPr>
        <dsp:cNvPr id="0" name=""/>
        <dsp:cNvSpPr/>
      </dsp:nvSpPr>
      <dsp:spPr>
        <a:xfrm>
          <a:off x="1252734" y="1203580"/>
          <a:ext cx="2094415" cy="2094734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49418A-123B-490B-B371-0996F996A8D8}">
      <dsp:nvSpPr>
        <dsp:cNvPr id="0" name=""/>
        <dsp:cNvSpPr/>
      </dsp:nvSpPr>
      <dsp:spPr>
        <a:xfrm>
          <a:off x="1718028" y="1966804"/>
          <a:ext cx="1163826" cy="581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Тесты проверяющие результат поиска</a:t>
          </a:r>
          <a:endParaRPr lang="en-US" sz="1200" kern="1200" dirty="0"/>
        </a:p>
      </dsp:txBody>
      <dsp:txXfrm>
        <a:off x="1718028" y="1966804"/>
        <a:ext cx="1163826" cy="581773"/>
      </dsp:txXfrm>
    </dsp:sp>
    <dsp:sp modelId="{E72F51F6-50E0-48A3-8533-0B88E8BE3571}">
      <dsp:nvSpPr>
        <dsp:cNvPr id="0" name=""/>
        <dsp:cNvSpPr/>
      </dsp:nvSpPr>
      <dsp:spPr>
        <a:xfrm>
          <a:off x="1983517" y="2551189"/>
          <a:ext cx="1799427" cy="1800148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8851D8-7856-4FC7-898F-AFC21E8D2B1C}">
      <dsp:nvSpPr>
        <dsp:cNvPr id="0" name=""/>
        <dsp:cNvSpPr/>
      </dsp:nvSpPr>
      <dsp:spPr>
        <a:xfrm>
          <a:off x="2300138" y="3179087"/>
          <a:ext cx="1163826" cy="581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Реализация</a:t>
          </a:r>
          <a:endParaRPr lang="en-US" sz="1200" kern="1200" dirty="0"/>
        </a:p>
      </dsp:txBody>
      <dsp:txXfrm>
        <a:off x="2300138" y="3179087"/>
        <a:ext cx="1163826" cy="5817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47937-8844-444D-ACC0-77A251FA5D68}" type="datetimeFigureOut">
              <a:rPr lang="en-US" smtClean="0"/>
              <a:t>8/4/2018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46921-B4EB-4062-9CC3-057C02F94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428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Test-first fundamentalism is like abstinence-only sex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An unrealistic, ineffective morality campaign for self-loathing and shaming.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73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 OK, </a:t>
            </a:r>
            <a:r>
              <a:rPr lang="ru-RU" dirty="0"/>
              <a:t>но мы начинаем продумывать варианты, пытаясь найти наилучший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29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можно декомпозировать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498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 OK, </a:t>
            </a:r>
            <a:r>
              <a:rPr lang="ru-RU" dirty="0"/>
              <a:t>но </a:t>
            </a:r>
            <a:r>
              <a:rPr lang="en-US" dirty="0"/>
              <a:t>TDD </a:t>
            </a:r>
            <a:r>
              <a:rPr lang="ru-RU" dirty="0"/>
              <a:t>даст несколько больше</a:t>
            </a:r>
          </a:p>
          <a:p>
            <a:r>
              <a:rPr lang="ru-RU" dirty="0"/>
              <a:t>Мы начинаем рисовать красную линию, без того что бы понять что такое красная линия</a:t>
            </a:r>
          </a:p>
          <a:p>
            <a:r>
              <a:rPr lang="ru-RU" dirty="0"/>
              <a:t>У нас уже будет тест</a:t>
            </a:r>
          </a:p>
          <a:p>
            <a:r>
              <a:rPr lang="ru-RU" dirty="0"/>
              <a:t>Если делать это по </a:t>
            </a:r>
            <a:r>
              <a:rPr lang="en-US" dirty="0"/>
              <a:t>Test Last, </a:t>
            </a:r>
            <a:r>
              <a:rPr lang="ru-RU" dirty="0"/>
              <a:t>мы сразу вывалим «гениальную» реализацию, а с </a:t>
            </a:r>
            <a:r>
              <a:rPr lang="en-US" dirty="0"/>
              <a:t>TDD </a:t>
            </a:r>
            <a:r>
              <a:rPr lang="ru-RU" dirty="0"/>
              <a:t>потихоньку будем доводить до ума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766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уже сформировали костяк</a:t>
            </a:r>
          </a:p>
          <a:p>
            <a:r>
              <a:rPr lang="ru-RU" dirty="0"/>
              <a:t>Так что можем теперь сделать несколько тестов «по спецификации»</a:t>
            </a:r>
          </a:p>
          <a:p>
            <a:r>
              <a:rPr lang="ru-RU" dirty="0"/>
              <a:t>Код который мы напишем не будет влиять на тесты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420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Почему разработчик так ошарашен? Потому что он пытается сразу придумать хорошее и красивое КОМПЛЕКСНОЕ решение.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16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Предложите решения. Обратите внимание, вы все предлагаете частичные/комплексные решения</a:t>
            </a:r>
          </a:p>
          <a:p>
            <a:pPr lvl="1"/>
            <a:r>
              <a:rPr lang="ru-RU" dirty="0"/>
              <a:t>Остановитья на перпендикулярности</a:t>
            </a:r>
          </a:p>
          <a:p>
            <a:pPr lvl="1"/>
            <a:r>
              <a:rPr lang="ru-RU" dirty="0"/>
              <a:t>Нам нужна декомпозиция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483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Я нарисую от руки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1170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А теперь будем использовать инструмент </a:t>
            </a:r>
            <a:r>
              <a:rPr lang="en-US" dirty="0"/>
              <a:t>TDD</a:t>
            </a:r>
            <a:endParaRPr lang="ru-RU" dirty="0"/>
          </a:p>
          <a:p>
            <a:pPr lvl="1"/>
            <a:endParaRPr lang="ru-RU" dirty="0"/>
          </a:p>
          <a:p>
            <a:pPr lvl="1"/>
            <a:r>
              <a:rPr lang="ru-RU" dirty="0"/>
              <a:t>Что проще, проверить что линия перпендикулярная, или нарисовать перпендикулярную линию</a:t>
            </a:r>
            <a:endParaRPr lang="en-US" dirty="0"/>
          </a:p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22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981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решения этой задачи больше нет никаких ограничений</a:t>
            </a:r>
          </a:p>
          <a:p>
            <a:r>
              <a:rPr lang="ru-RU" dirty="0"/>
              <a:t>Нигде не сказано про то, что их надо рисовать на плоскости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18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(повторяем код в тестах) (это как тестирование кода программистами)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240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378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Кто то говорит, что код в состояни и потока получает плохим</a:t>
            </a:r>
          </a:p>
          <a:p>
            <a:r>
              <a:rPr lang="ru-RU" dirty="0"/>
              <a:t>Состояние потока плохо вяжется с </a:t>
            </a:r>
            <a:r>
              <a:rPr lang="en-US" dirty="0"/>
              <a:t>TDD</a:t>
            </a:r>
            <a:r>
              <a:rPr lang="ru-RU" dirty="0"/>
              <a:t>, вспомнить про </a:t>
            </a:r>
            <a:r>
              <a:rPr lang="en-US" dirty="0"/>
              <a:t>Code Retreat.</a:t>
            </a:r>
          </a:p>
          <a:p>
            <a:endParaRPr lang="ru-RU" dirty="0"/>
          </a:p>
          <a:p>
            <a:r>
              <a:rPr lang="ru-RU" dirty="0"/>
              <a:t>От состояния потока человек получает удовольствие, так что в топку</a:t>
            </a:r>
            <a:r>
              <a:rPr lang="en-US" dirty="0"/>
              <a:t> </a:t>
            </a:r>
            <a:r>
              <a:rPr lang="ru-RU" dirty="0"/>
              <a:t>правила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17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Демотивация, похмелье, понедельник!</a:t>
            </a:r>
          </a:p>
          <a:p>
            <a:r>
              <a:rPr lang="ru-RU" dirty="0"/>
              <a:t>Антипоток, а раз </a:t>
            </a:r>
            <a:r>
              <a:rPr lang="en-US" dirty="0"/>
              <a:t>TDD </a:t>
            </a:r>
            <a:r>
              <a:rPr lang="ru-RU" dirty="0"/>
              <a:t>не очень подходит для потока, что и для демотивации идеально подойдет</a:t>
            </a:r>
          </a:p>
          <a:p>
            <a:r>
              <a:rPr lang="ru-RU" dirty="0"/>
              <a:t>Механичность </a:t>
            </a:r>
            <a:r>
              <a:rPr lang="en-US" dirty="0"/>
              <a:t>TDD</a:t>
            </a:r>
            <a:r>
              <a:rPr lang="ru-RU" dirty="0"/>
              <a:t>, можно отслкючить вдохновление и изобретательство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562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Спокойно идем по плану – декомпозиция, тест, код, тест, код, рефакторинг</a:t>
            </a:r>
          </a:p>
          <a:p>
            <a:r>
              <a:rPr lang="ru-RU" dirty="0"/>
              <a:t>Мозг не включаем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076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Цвет красной линии должен быть зеленым</a:t>
            </a:r>
          </a:p>
          <a:p>
            <a:r>
              <a:rPr lang="ru-RU" dirty="0"/>
              <a:t>Самое тупое решение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12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Конечно, получится не совсем корректное решение, но его всегда можно будет отрефакторить</a:t>
            </a:r>
          </a:p>
          <a:p>
            <a:r>
              <a:rPr lang="ru-RU" dirty="0"/>
              <a:t>А главное, оно будет. </a:t>
            </a:r>
          </a:p>
          <a:p>
            <a:r>
              <a:rPr lang="ru-RU" dirty="0"/>
              <a:t>Зачастую именно идиотское решение оказывается самым удачным.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1550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оставили эесперта демотивированным, но как же можно поднять свою моиивацию. </a:t>
            </a:r>
          </a:p>
          <a:p>
            <a:r>
              <a:rPr lang="ru-RU" dirty="0"/>
              <a:t>Вы любите хакатоны? Любите говнокодить? А именно </a:t>
            </a:r>
            <a:r>
              <a:rPr lang="en-US" dirty="0"/>
              <a:t>TDD</a:t>
            </a:r>
            <a:r>
              <a:rPr lang="ru-RU" dirty="0"/>
              <a:t> позволяет знатно поговонокодить!!!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432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оставили эесперта демотивированным, но как же можно поднять свою моиивацию. </a:t>
            </a:r>
          </a:p>
          <a:p>
            <a:r>
              <a:rPr lang="ru-RU" dirty="0"/>
              <a:t>Вы любите хакатоны? Любите говнокодить? А именно </a:t>
            </a:r>
            <a:r>
              <a:rPr lang="en-US" dirty="0"/>
              <a:t>TDD</a:t>
            </a:r>
            <a:r>
              <a:rPr lang="ru-RU" dirty="0"/>
              <a:t> позволяет знатно поговонокодить!!!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9352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Легаси</a:t>
            </a:r>
          </a:p>
          <a:p>
            <a:endParaRPr lang="ru-RU" dirty="0"/>
          </a:p>
          <a:p>
            <a:r>
              <a:rPr lang="ru-RU" dirty="0"/>
              <a:t>Цикл – написал, запустил, проверил</a:t>
            </a:r>
          </a:p>
          <a:p>
            <a:endParaRPr lang="ru-RU" dirty="0"/>
          </a:p>
          <a:p>
            <a:r>
              <a:rPr lang="ru-RU" dirty="0"/>
              <a:t>Но можно в конце закомментать строчку кода и напистаь тест, красный, потом раскоментать.</a:t>
            </a:r>
          </a:p>
          <a:p>
            <a:r>
              <a:rPr lang="ru-RU" dirty="0"/>
              <a:t>Так вы выключаете из головы реализацию и начинаете писать спецификацию на модуль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0143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Легаси</a:t>
            </a:r>
          </a:p>
          <a:p>
            <a:r>
              <a:rPr lang="ru-RU" dirty="0"/>
              <a:t>Цикл – написал, запустил, проверил</a:t>
            </a:r>
            <a:endParaRPr lang="en-US" dirty="0"/>
          </a:p>
          <a:p>
            <a:r>
              <a:rPr lang="ru-RU" dirty="0"/>
              <a:t>Мы не знаем что ожидать от интерфейса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799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(повторяем код в тестах) (это как тестирование кода программистами)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97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можно в конце </a:t>
            </a:r>
          </a:p>
          <a:p>
            <a:r>
              <a:rPr lang="ru-RU" dirty="0"/>
              <a:t>	закомментать строчку кода и </a:t>
            </a:r>
          </a:p>
          <a:p>
            <a:r>
              <a:rPr lang="ru-RU" dirty="0"/>
              <a:t>	напистаь тест используя знания, красный, </a:t>
            </a:r>
          </a:p>
          <a:p>
            <a:r>
              <a:rPr lang="ru-RU" dirty="0"/>
              <a:t>	потом раскоментать.</a:t>
            </a:r>
          </a:p>
          <a:p>
            <a:r>
              <a:rPr lang="ru-RU" dirty="0"/>
              <a:t>Так вы выключаете из головы реализацию и начинаете писать спецификацию на модуль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8716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1301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18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Прогибалка стульев икея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Тестовый стенд по спецификации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50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Про недостатки спросить зал</a:t>
            </a:r>
          </a:p>
          <a:p>
            <a:pPr lvl="1"/>
            <a:r>
              <a:rPr lang="en-US" dirty="0"/>
              <a:t>TDD </a:t>
            </a:r>
            <a:r>
              <a:rPr lang="ru-RU" dirty="0"/>
              <a:t>как религия</a:t>
            </a:r>
          </a:p>
          <a:p>
            <a:pPr lvl="1"/>
            <a:r>
              <a:rPr lang="ru-RU" dirty="0"/>
              <a:t>Есть приверженцы, есть противники</a:t>
            </a:r>
          </a:p>
          <a:p>
            <a:pPr lvl="1"/>
            <a:r>
              <a:rPr lang="en-US" dirty="0"/>
              <a:t>Code Retreat </a:t>
            </a:r>
            <a:r>
              <a:rPr lang="ru-RU" dirty="0"/>
              <a:t>как секта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395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815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пустой лист</a:t>
            </a:r>
          </a:p>
          <a:p>
            <a:r>
              <a:rPr lang="ru-RU" dirty="0"/>
              <a:t>Показать пустой класс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Найти холивары на эту тему (</a:t>
            </a:r>
            <a:r>
              <a:rPr lang="en-US" dirty="0" err="1"/>
              <a:t>RadioT</a:t>
            </a:r>
            <a:r>
              <a:rPr lang="en-US" dirty="0"/>
              <a:t>)</a:t>
            </a:r>
            <a:endParaRPr lang="ru-RU" dirty="0"/>
          </a:p>
          <a:p>
            <a:r>
              <a:rPr lang="en-US" dirty="0"/>
              <a:t>TDD/Test Last </a:t>
            </a:r>
            <a:r>
              <a:rPr lang="ru-RU" dirty="0"/>
              <a:t>равнозначны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03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пустой лист</a:t>
            </a:r>
          </a:p>
          <a:p>
            <a:r>
              <a:rPr lang="ru-RU" dirty="0"/>
              <a:t>Показать пустой класс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Найти холивары на эту тему (</a:t>
            </a:r>
            <a:r>
              <a:rPr lang="en-US" dirty="0" err="1"/>
              <a:t>RadioT</a:t>
            </a:r>
            <a:r>
              <a:rPr lang="en-US" dirty="0"/>
              <a:t>)</a:t>
            </a:r>
            <a:endParaRPr lang="ru-RU" dirty="0"/>
          </a:p>
          <a:p>
            <a:r>
              <a:rPr lang="en-US" dirty="0"/>
              <a:t>TDD/Test Last </a:t>
            </a:r>
            <a:r>
              <a:rPr lang="ru-RU" dirty="0"/>
              <a:t>равнозначны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93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появилась крупица требований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918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FAD54-DC9E-4723-975B-543E0CE44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786BC-C2AB-4D1E-BF0A-33150DF15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E0BAD-700A-4DF9-8D2A-E8D67A928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50C6-B700-4010-A128-436CD12A3E28}" type="datetime1">
              <a:rPr lang="en-US" smtClean="0"/>
              <a:t>8/4/2018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338D6-BCE2-46F0-B07A-FF0194931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F1D20-9DAB-446E-B068-17E7E11CA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07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7ACE6-BBE5-4B28-A085-9352D62F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E66842-4020-4105-AECF-454C21F9E3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1D832-BA7D-45E5-9D55-46C5DDCAE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F2539-0B99-4BE6-867B-AF5F5CC16E2A}" type="datetime1">
              <a:rPr lang="en-US" smtClean="0"/>
              <a:t>8/4/2018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B1250-3D97-431B-9ECA-459AA3B5C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88770-C642-4D11-95B4-130459B66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89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466433-B6F3-4615-8247-2593741FA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A2BC8-7FAD-4C09-BF9B-D1B2BF3BF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82CE4-9087-4278-BE43-2BA4E8168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639D-DE06-4714-A2DD-7BE4DEFA6620}" type="datetime1">
              <a:rPr lang="en-US" smtClean="0"/>
              <a:t>8/4/2018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567E1-2C06-4E6D-8C23-5473FC7F2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B60F1-05E5-4045-B68A-F332B87AC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49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4242A-2606-424A-B6AA-8602DB6E2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37C20-EC96-4602-B0EB-E376211F2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D59F7-F36E-4B44-BBC4-4A7795D5D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065D-3EB2-4AB6-9A73-6741DBC19012}" type="datetime1">
              <a:rPr lang="en-US" smtClean="0"/>
              <a:t>8/4/2018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E468F-C917-432B-A702-5EFB3FA6D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A9469-C761-4A85-A38E-C7DAF90F0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13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01A8F-788C-4057-BABB-BA40C6EE1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8AFD6-8762-4381-BB0C-13B3F1EC7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260B0-EF1B-476D-A2A6-BDBA8342C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98698-9691-4BBC-8346-4023DC940402}" type="datetime1">
              <a:rPr lang="en-US" smtClean="0"/>
              <a:t>8/4/2018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56AD9-F7B4-4279-8417-97D069B75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8B58F-1A18-424D-9FC3-67F3578C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4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9D968-3C8C-4FFC-A615-36B96C7D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27DFC-B8ED-4B89-B6DB-6C57A395D8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3C145-92BE-463B-865A-A14FE125B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C9C8F-FE30-4B3C-ACDE-DA0DBD73F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08FF-6B6B-4956-8BDB-A173EC229641}" type="datetime1">
              <a:rPr lang="en-US" smtClean="0"/>
              <a:t>8/4/2018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419F7C-9618-441E-9037-7A395BD23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313B2F-54B8-45BB-A2CC-B3992359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47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E682C-6E74-499A-9C8F-8A1A51DDF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99C3A7-B313-4562-8557-54D62A489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1C3F9-3D45-49AF-9996-590BA35E9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68186E-C5C1-4D62-BBBE-6A4E7B45D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95AB71-0DFB-4F1D-B2A1-9D66DD86CE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D1DAF-8AA4-4210-A329-9DFEA8CFF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B79BE-572B-4DFD-B3A5-62A1D591CEE0}" type="datetime1">
              <a:rPr lang="en-US" smtClean="0"/>
              <a:t>8/4/2018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952C41-2F10-4381-85BB-E2EFBE5C8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766FE2-67A8-4D64-9503-B78971EBE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98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69755-9B4F-4E8D-B3B5-613209297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231362-668B-4374-A32D-96BDA9824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535B-05D0-41A1-BA02-10BC42F2B02D}" type="datetime1">
              <a:rPr lang="en-US" smtClean="0"/>
              <a:t>8/4/2018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5C2855-71EE-4A14-85A5-6F7F19972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C49E1-9296-4C5A-919B-0F1A53EBD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329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9C4083-FFAD-4D84-A369-40C121177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A7C6A-169A-4D40-8F33-4C784E98E1A4}" type="datetime1">
              <a:rPr lang="en-US" smtClean="0"/>
              <a:t>8/4/2018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8B79C1-7C30-467C-BE32-C223D1D5A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37BC5-D029-4FD9-A54E-AA81F285D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98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C00E-49F8-42E9-88B6-2939A431E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836C5-7201-4908-A83F-E5157244D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5D3969-465B-4CF1-8805-E89782094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B5F303-03A8-4543-850B-40A210810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3A40-97F0-472C-BDC2-592D41FF3468}" type="datetime1">
              <a:rPr lang="en-US" smtClean="0"/>
              <a:t>8/4/2018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F3E1C4-9FEE-4FFD-AEAB-DE7A465D7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6DCA0-82DF-49FB-85D3-EE780818B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56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C791-E502-40A8-A4EB-D8CCFEB6A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59AE0D-FCA5-480D-B3DD-4E4667718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D31F50-1C0B-4887-B120-09CC0EDFF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79A01-7282-4774-84CA-8C3675564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839F0-C029-4840-B6B5-DD225AC2619B}" type="datetime1">
              <a:rPr lang="en-US" smtClean="0"/>
              <a:t>8/4/2018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689B3E-C56B-4DEC-B79E-5E92CC53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B3E11-8315-4C79-9B63-82D381372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95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0DF1EC-6AA1-4784-A3EE-545FB7394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50ECD-AF48-4346-BC41-89F403DC5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BBD67-A935-4D1A-8484-E06734C072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07592-AC47-4ACC-AC8C-38BE4BF7CBB1}" type="datetime1">
              <a:rPr lang="en-US" smtClean="0"/>
              <a:t>8/4/2018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F7180-7456-46C9-997D-3DE6F1740A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D64B5-6AB1-492E-83FE-16CBFE7A0B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4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gi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73429-9397-41FA-8564-15A13E055D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Last, Test First, TDD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7B7C73-253F-42EE-87AD-5BCA33DA9F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5C4D8-895F-49C2-B7DA-05AF44579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48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First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83D87-4741-4003-BA7B-26889D7B4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Пишем много тестов сразу и на все</a:t>
            </a:r>
          </a:p>
          <a:p>
            <a:endParaRPr lang="ru-RU" dirty="0"/>
          </a:p>
          <a:p>
            <a:r>
              <a:rPr lang="ru-RU" dirty="0"/>
              <a:t>Недостатки:</a:t>
            </a:r>
          </a:p>
          <a:p>
            <a:pPr lvl="1"/>
            <a:r>
              <a:rPr lang="ru-RU" dirty="0"/>
              <a:t>Сложно/невозможно работать без интерфейса</a:t>
            </a:r>
          </a:p>
          <a:p>
            <a:pPr lvl="1"/>
            <a:r>
              <a:rPr lang="ru-RU" dirty="0"/>
              <a:t>Вся инфраструктурастатрической типизации против этого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90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2396D-96C0-4BAD-82C6-EA4E0C603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 (TLD)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E32F6-8AB3-4103-8D50-E9D080EA3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Итеративная разработка: тест на маленький кусок функциональности, маленький кусок функциональности, повторить</a:t>
            </a:r>
          </a:p>
          <a:p>
            <a:endParaRPr lang="en-US" dirty="0"/>
          </a:p>
          <a:p>
            <a:r>
              <a:rPr lang="ru-RU" dirty="0"/>
              <a:t>Недостатки:</a:t>
            </a:r>
          </a:p>
          <a:p>
            <a:pPr lvl="1"/>
            <a:r>
              <a:rPr lang="ru-RU" dirty="0"/>
              <a:t>Высокий порог входа</a:t>
            </a:r>
          </a:p>
          <a:p>
            <a:pPr lvl="1"/>
            <a:r>
              <a:rPr lang="ru-RU" dirty="0"/>
              <a:t>Много лишних телодвижений</a:t>
            </a:r>
          </a:p>
          <a:p>
            <a:pPr lvl="1"/>
            <a:r>
              <a:rPr lang="ru-RU" dirty="0"/>
              <a:t>Религиозность</a:t>
            </a:r>
          </a:p>
          <a:p>
            <a:pPr lvl="1"/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8B110D-C613-4405-94CA-C23DBBAF5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2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D0B8E-6CF2-453E-8575-19BB576E8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Семь красных линий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B059BE-41ED-4651-ADBE-CA8A70B6B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783" y="1825625"/>
            <a:ext cx="7204434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77360A-7D9A-4773-8A9C-DF291CB13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29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1C788C-D1A7-44B1-BCD9-B00CA113F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4312" y="270668"/>
            <a:ext cx="4143375" cy="1325563"/>
          </a:xfrm>
          <a:prstGeom prst="wedgeRoundRectCallout">
            <a:avLst>
              <a:gd name="adj1" fmla="val -56925"/>
              <a:gd name="adj2" fmla="val 2729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dirty="0"/>
              <a:t>Нарисовать </a:t>
            </a:r>
            <a:r>
              <a:rPr lang="en-US" dirty="0"/>
              <a:t>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AE7B20-950D-47DD-BC49-5EFA552A7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19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C788C-D1A7-44B1-BCD9-B00CA113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Нарисовать </a:t>
            </a:r>
            <a:r>
              <a:rPr lang="en-US" dirty="0"/>
              <a:t>…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454620-FE34-4D60-ABFE-F0FE483451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59DDA-8B3A-4E99-8B62-134E25A03B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EE07B74-0F41-4316-A61A-8A1FCA56C3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7AB7C79-F49C-4886-B383-F32B9BDB02B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5021FB-76D7-493E-8A47-37632942E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3A4BFA-759B-4A24-BE54-06AF6747B68A}"/>
              </a:ext>
            </a:extLst>
          </p:cNvPr>
          <p:cNvSpPr/>
          <p:nvPr/>
        </p:nvSpPr>
        <p:spPr>
          <a:xfrm>
            <a:off x="9512858" y="99814"/>
            <a:ext cx="2577822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Last</a:t>
            </a:r>
          </a:p>
        </p:txBody>
      </p:sp>
    </p:spTree>
    <p:extLst>
      <p:ext uri="{BB962C8B-B14F-4D97-AF65-F5344CB8AC3E}">
        <p14:creationId xmlns:p14="http://schemas.microsoft.com/office/powerpoint/2010/main" val="382104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  <p:bldP spid="10" grpId="0"/>
      <p:bldP spid="10" grpId="1"/>
      <p:bldP spid="10" grpId="2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F30B96-CBDA-43F5-A3AF-DB87267E9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6237" y="3823493"/>
            <a:ext cx="5553075" cy="1325563"/>
          </a:xfrm>
          <a:prstGeom prst="wedgeRoundRectCallout">
            <a:avLst>
              <a:gd name="adj1" fmla="val 54124"/>
              <a:gd name="adj2" fmla="val -2157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FCE73-9CD0-473C-80F5-FBA87D9B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0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F31655-E0EB-41AA-BB59-50D10C7BB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048E9-CBBC-46E8-89DA-A3EC19F0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16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9E4068-A992-4A65-B78D-16BA738032AB}"/>
              </a:ext>
            </a:extLst>
          </p:cNvPr>
          <p:cNvSpPr/>
          <p:nvPr/>
        </p:nvSpPr>
        <p:spPr>
          <a:xfrm>
            <a:off x="9512858" y="99814"/>
            <a:ext cx="2577822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Last</a:t>
            </a:r>
          </a:p>
        </p:txBody>
      </p:sp>
    </p:spTree>
    <p:extLst>
      <p:ext uri="{BB962C8B-B14F-4D97-AF65-F5344CB8AC3E}">
        <p14:creationId xmlns:p14="http://schemas.microsoft.com/office/powerpoint/2010/main" val="2400072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FCE73-9CD0-473C-80F5-FBA87D9B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3EBDA-1BA5-4B14-94A3-39C945250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7 штук</a:t>
            </a:r>
          </a:p>
          <a:p>
            <a:r>
              <a:rPr lang="ru-RU" dirty="0"/>
              <a:t>7 линий</a:t>
            </a:r>
          </a:p>
          <a:p>
            <a:r>
              <a:rPr lang="ru-RU" dirty="0"/>
              <a:t>7 красных линий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30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60882-C5A4-4E65-AD9C-02228B75EB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9105" y="1825625"/>
            <a:ext cx="642998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TestDraw_Returns7Items()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arrange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expert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TheExpert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items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expert.Draw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Assert.AreEqual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(7,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items.Length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06645D-181E-4F9D-BB1C-C05DF3829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55276" y="1825625"/>
            <a:ext cx="48070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Draw(){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Line[7];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048E9-CBBC-46E8-89DA-A3EC19F0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DA3D1D-EE78-4A8C-8042-1FCCA09121FA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327035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7C337-6408-4F47-ABCE-C9FACFFE4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EF7E9F-4636-40CC-8F6F-B040F9ECA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TestDraw_Returns7Items()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TestDraw_ReturnsRed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TestDraw_ReturnsLines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D26C2A-F34A-4599-BB3F-F2A3410C7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833932-DD93-4035-9D88-3F13736D11B1}"/>
              </a:ext>
            </a:extLst>
          </p:cNvPr>
          <p:cNvSpPr/>
          <p:nvPr/>
        </p:nvSpPr>
        <p:spPr>
          <a:xfrm>
            <a:off x="9471502" y="99814"/>
            <a:ext cx="2660537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First</a:t>
            </a:r>
          </a:p>
        </p:txBody>
      </p:sp>
    </p:spTree>
    <p:extLst>
      <p:ext uri="{BB962C8B-B14F-4D97-AF65-F5344CB8AC3E}">
        <p14:creationId xmlns:p14="http://schemas.microsoft.com/office/powerpoint/2010/main" val="183230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55C1D2-A9EB-4FF7-87E7-7AEE688BB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5400" dirty="0">
                <a:solidFill>
                  <a:srgbClr val="FFFFFF"/>
                </a:solidFill>
              </a:rPr>
              <a:t>Что вы предпочитаете?</a:t>
            </a:r>
            <a:endParaRPr lang="en-US" sz="5400" dirty="0">
              <a:solidFill>
                <a:srgbClr val="FF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DE5E8C-0BED-4C20-8B21-A9AC3AAAA4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01300E8-7C1D-491D-B497-27B555BD76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772073"/>
            <a:ext cx="5455917" cy="306895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59C992-5334-49C7-959D-B0B5F71FD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28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F478D2-7A4C-4701-9525-DA91F540F6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350" y="4137818"/>
            <a:ext cx="7410450" cy="1325563"/>
          </a:xfrm>
          <a:prstGeom prst="wedgeRoundRectCallout">
            <a:avLst>
              <a:gd name="adj1" fmla="val 30967"/>
              <a:gd name="adj2" fmla="val -9271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C34E5-EC3B-49AB-929D-3B527E940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27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2 строго препендикулярные друг другу линии</a:t>
            </a:r>
          </a:p>
          <a:p>
            <a:r>
              <a:rPr lang="ru-RU" dirty="0"/>
              <a:t>3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2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D6B4FE-5CE1-4B67-BAD0-9C2963764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EBC08D-D93B-486A-A73D-C4C8345AF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3679825"/>
            <a:ext cx="8772525" cy="1325563"/>
          </a:xfrm>
          <a:prstGeom prst="wedgeRoundRectCallout">
            <a:avLst>
              <a:gd name="adj1" fmla="val 11141"/>
              <a:gd name="adj2" fmla="val -7474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2 строго препендикулярные линии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0AD75-6090-4CA9-90CD-5484B5D00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6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2 строго препендикулярные линии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42B4681-4752-4868-BCD8-A3A2DD1DC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544" y="3451088"/>
            <a:ext cx="5242606" cy="293230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23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C3E5D7-B6AD-467A-8746-C796F4C70A44}"/>
              </a:ext>
            </a:extLst>
          </p:cNvPr>
          <p:cNvCxnSpPr>
            <a:cxnSpLocks/>
          </p:cNvCxnSpPr>
          <p:nvPr/>
        </p:nvCxnSpPr>
        <p:spPr>
          <a:xfrm flipH="1">
            <a:off x="5291847" y="1867711"/>
            <a:ext cx="214008" cy="4060713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3040D2-C867-455F-8DC5-53CF971F9231}"/>
              </a:ext>
            </a:extLst>
          </p:cNvPr>
          <p:cNvCxnSpPr>
            <a:cxnSpLocks/>
          </p:cNvCxnSpPr>
          <p:nvPr/>
        </p:nvCxnSpPr>
        <p:spPr>
          <a:xfrm>
            <a:off x="1507787" y="5651769"/>
            <a:ext cx="849224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7FE0D425-366D-4EFC-A6B6-85CA3FE89F46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TLD</a:t>
            </a:r>
          </a:p>
        </p:txBody>
      </p:sp>
    </p:spTree>
    <p:extLst>
      <p:ext uri="{BB962C8B-B14F-4D97-AF65-F5344CB8AC3E}">
        <p14:creationId xmlns:p14="http://schemas.microsoft.com/office/powerpoint/2010/main" val="6280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80000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2 строго препендикулярные линии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42B4681-4752-4868-BCD8-A3A2DD1DC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544" y="3451088"/>
            <a:ext cx="5242606" cy="293230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24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C3E5D7-B6AD-467A-8746-C796F4C70A44}"/>
              </a:ext>
            </a:extLst>
          </p:cNvPr>
          <p:cNvCxnSpPr>
            <a:cxnSpLocks/>
          </p:cNvCxnSpPr>
          <p:nvPr/>
        </p:nvCxnSpPr>
        <p:spPr>
          <a:xfrm>
            <a:off x="5291847" y="1799303"/>
            <a:ext cx="0" cy="4129121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3040D2-C867-455F-8DC5-53CF971F9231}"/>
              </a:ext>
            </a:extLst>
          </p:cNvPr>
          <p:cNvCxnSpPr>
            <a:cxnSpLocks/>
          </p:cNvCxnSpPr>
          <p:nvPr/>
        </p:nvCxnSpPr>
        <p:spPr>
          <a:xfrm>
            <a:off x="1507787" y="5651769"/>
            <a:ext cx="849224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2168D4F-3450-4FE0-A56A-49B3A95C83B9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102152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2 строго препендикулярные друг другу линии</a:t>
            </a:r>
          </a:p>
          <a:p>
            <a:r>
              <a:rPr lang="ru-RU" dirty="0"/>
              <a:t>3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28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504C9-95D8-47AC-8CDA-6B6EBA11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3 строго перпендикулярные линии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DABB6B-733F-45AC-8BA4-9D421DF20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Тест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4719AD-9A26-4854-A75E-BE30788434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line</a:t>
            </a:r>
            <a:r>
              <a:rPr lang="ru-RU" dirty="0"/>
              <a:t>1 ⊥ </a:t>
            </a:r>
            <a:r>
              <a:rPr lang="en-US" dirty="0"/>
              <a:t>line</a:t>
            </a:r>
            <a:r>
              <a:rPr lang="ru-RU" dirty="0"/>
              <a:t>2</a:t>
            </a:r>
            <a:endParaRPr lang="en-US" dirty="0"/>
          </a:p>
          <a:p>
            <a:r>
              <a:rPr lang="en-US" dirty="0"/>
              <a:t>line2 </a:t>
            </a:r>
            <a:r>
              <a:rPr lang="ru-RU" dirty="0"/>
              <a:t>⊥ </a:t>
            </a:r>
            <a:r>
              <a:rPr lang="en-US" dirty="0"/>
              <a:t>line3</a:t>
            </a:r>
          </a:p>
          <a:p>
            <a:r>
              <a:rPr lang="en-US" dirty="0"/>
              <a:t>line3 </a:t>
            </a:r>
            <a:r>
              <a:rPr lang="ru-RU" dirty="0"/>
              <a:t>⊥ </a:t>
            </a:r>
            <a:r>
              <a:rPr lang="en-US" dirty="0"/>
              <a:t>line1</a:t>
            </a:r>
            <a:endParaRPr lang="ru-RU" dirty="0"/>
          </a:p>
          <a:p>
            <a:endParaRPr lang="ru-RU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881691-6D80-4A96-93EC-70D28187BC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AB89DF7-BC82-4738-85EC-111BCEC066C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2AB85-8BE3-4709-932D-1C3ADCF9E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26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007B2F-7325-41E2-B85C-C050F4654B80}"/>
              </a:ext>
            </a:extLst>
          </p:cNvPr>
          <p:cNvCxnSpPr>
            <a:cxnSpLocks/>
          </p:cNvCxnSpPr>
          <p:nvPr/>
        </p:nvCxnSpPr>
        <p:spPr>
          <a:xfrm>
            <a:off x="8536492" y="2605549"/>
            <a:ext cx="0" cy="2064774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CCFF95-FAE8-4384-BB32-9E3501729344}"/>
              </a:ext>
            </a:extLst>
          </p:cNvPr>
          <p:cNvCxnSpPr>
            <a:cxnSpLocks/>
          </p:cNvCxnSpPr>
          <p:nvPr/>
        </p:nvCxnSpPr>
        <p:spPr>
          <a:xfrm flipH="1">
            <a:off x="8536493" y="4670323"/>
            <a:ext cx="2072513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B76AC1-D89B-4854-BBD5-EC698F5E464E}"/>
              </a:ext>
            </a:extLst>
          </p:cNvPr>
          <p:cNvCxnSpPr>
            <a:cxnSpLocks/>
          </p:cNvCxnSpPr>
          <p:nvPr/>
        </p:nvCxnSpPr>
        <p:spPr>
          <a:xfrm flipH="1">
            <a:off x="7344697" y="4670323"/>
            <a:ext cx="1191795" cy="1032387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8F316FA-395E-4E37-80AF-93A677ADA6A2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199124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2 строго препендикулярные друг другу линии</a:t>
            </a:r>
          </a:p>
          <a:p>
            <a:r>
              <a:rPr lang="ru-RU" strike="sngStrike" dirty="0"/>
              <a:t>3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43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2949A3-FFAD-4FF9-AEAA-89F033094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1005" y="2766218"/>
            <a:ext cx="4743450" cy="13255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Состояние потока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28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49E7E5-07B6-454D-B182-030DEB7595E2}"/>
              </a:ext>
            </a:extLst>
          </p:cNvPr>
          <p:cNvSpPr/>
          <p:nvPr/>
        </p:nvSpPr>
        <p:spPr>
          <a:xfrm>
            <a:off x="9512858" y="99814"/>
            <a:ext cx="2577822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Last</a:t>
            </a:r>
          </a:p>
        </p:txBody>
      </p:sp>
    </p:spTree>
    <p:extLst>
      <p:ext uri="{BB962C8B-B14F-4D97-AF65-F5344CB8AC3E}">
        <p14:creationId xmlns:p14="http://schemas.microsoft.com/office/powerpoint/2010/main" val="405733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0B1F0A5-1B9E-48F8-8980-294EB4E71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850" y="4565650"/>
            <a:ext cx="7515225" cy="1325563"/>
          </a:xfrm>
          <a:prstGeom prst="wedgeRoundRectCallout">
            <a:avLst>
              <a:gd name="adj1" fmla="val 20358"/>
              <a:gd name="adj2" fmla="val 6896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68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9EAEE0-D746-418D-B68A-8148BB6D6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Отвертка?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2488387A-5B98-4B96-8C50-F9F0FC60D80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87" y="1103364"/>
            <a:ext cx="5455917" cy="256428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37C8CF6-695F-4E1D-A9C2-306CCE5D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EE33F9CA-5BA3-4EF3-8A5B-AB012DD194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213" y="928179"/>
            <a:ext cx="5181600" cy="2914650"/>
          </a:xfrm>
        </p:spPr>
      </p:pic>
    </p:spTree>
    <p:extLst>
      <p:ext uri="{BB962C8B-B14F-4D97-AF65-F5344CB8AC3E}">
        <p14:creationId xmlns:p14="http://schemas.microsoft.com/office/powerpoint/2010/main" val="3827469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95F40-9D10-4045-A5B1-FA048B7CE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Одна красная линия зеленым цветом</a:t>
            </a:r>
          </a:p>
          <a:p>
            <a:r>
              <a:rPr lang="ru-RU" dirty="0"/>
              <a:t>Несколько красных линий зеленым цветом</a:t>
            </a:r>
          </a:p>
          <a:p>
            <a:r>
              <a:rPr lang="ru-RU" dirty="0"/>
              <a:t>Одна красная линия прозрачным цветом</a:t>
            </a:r>
          </a:p>
          <a:p>
            <a:r>
              <a:rPr lang="ru-RU" dirty="0"/>
              <a:t>Несколько красных линий прозрачным цветом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6FE2C3-A33C-47C3-B8F8-0A8DF77FB2AD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4409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504C9-95D8-47AC-8CDA-6B6EBA11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Одна красная линия зеленым цветом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DABB6B-733F-45AC-8BA4-9D421DF20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Тест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4719AD-9A26-4854-A75E-BE30788434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redLine</a:t>
            </a:r>
            <a:r>
              <a:rPr lang="ru-RU" dirty="0"/>
              <a:t>1</a:t>
            </a:r>
            <a:r>
              <a:rPr lang="en-US" dirty="0"/>
              <a:t>.Color == Green</a:t>
            </a:r>
            <a:endParaRPr lang="ru-RU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881691-6D80-4A96-93EC-70D28187BC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8E87651-2054-4901-AF63-317D351ADC5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05075"/>
            <a:ext cx="3148456" cy="36845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2AB85-8BE3-4709-932D-1C3ADCF9E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31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31A5C60-AB95-4C7F-A312-BCDCC68AA1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05076"/>
            <a:ext cx="3148456" cy="368458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E35CD6E-B065-485A-A68E-37EC15F422AD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275135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95F40-9D10-4045-A5B1-FA048B7CE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Одна красная линия зеленым цветом</a:t>
            </a:r>
          </a:p>
          <a:p>
            <a:r>
              <a:rPr lang="ru-RU" dirty="0"/>
              <a:t>Несколько красных линий зеленым цветом</a:t>
            </a:r>
          </a:p>
          <a:p>
            <a:r>
              <a:rPr lang="ru-RU" dirty="0"/>
              <a:t>Одна красная линия прозрачным цветом</a:t>
            </a:r>
          </a:p>
          <a:p>
            <a:r>
              <a:rPr lang="ru-RU" dirty="0"/>
              <a:t>Несколько красных линий прозрачным цветом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C8B249-65B7-4A6B-8C87-2461CD2F58B9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3349284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124DBF-EB25-4E33-95D8-2732F80FE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FAC8E9-BE16-4581-B380-09D06B19B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25" y="5030787"/>
            <a:ext cx="7229475" cy="13255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TDD, </a:t>
            </a:r>
            <a:r>
              <a:rPr lang="ru-RU" dirty="0"/>
              <a:t>Быдлокод и Мотивация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69F5F-089F-471B-8686-8B187492E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1CFD82-53C3-4F4E-9249-C4C628080AD0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21943391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AC8E9-BE16-4581-B380-09D06B19B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TDD, </a:t>
            </a:r>
            <a:r>
              <a:rPr lang="ru-RU" dirty="0"/>
              <a:t>Быдлокод и Мотивация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69F5F-089F-471B-8686-8B187492E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6E1B4254-BF0E-4752-944B-F7429749A4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835175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F043DA57-61FD-493D-BE0C-AFF30ADCC35F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8847418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EAE353B-E3F0-4FC0-ACFF-99AB2C15E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6050"/>
            <a:ext cx="8124825" cy="1325563"/>
          </a:xfrm>
          <a:prstGeom prst="wedgeRoundRectCallout">
            <a:avLst>
              <a:gd name="adj1" fmla="val 22309"/>
              <a:gd name="adj2" fmla="val 6393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870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B0BB36D-3BA6-41EB-B891-921ADC4196F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338863712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1861EC90-1B1E-4229-8ABB-C5E5CDEB463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96885415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1AB17563-E157-43D4-A5F4-7F177CB0E055}"/>
              </a:ext>
            </a:extLst>
          </p:cNvPr>
          <p:cNvSpPr/>
          <p:nvPr/>
        </p:nvSpPr>
        <p:spPr>
          <a:xfrm>
            <a:off x="9512858" y="99814"/>
            <a:ext cx="2577822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Last</a:t>
            </a:r>
          </a:p>
        </p:txBody>
      </p:sp>
    </p:spTree>
    <p:extLst>
      <p:ext uri="{BB962C8B-B14F-4D97-AF65-F5344CB8AC3E}">
        <p14:creationId xmlns:p14="http://schemas.microsoft.com/office/powerpoint/2010/main" val="393724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11" grpId="0">
        <p:bldAsOne/>
      </p:bldGraphic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9" name="Content Placeholder 10">
            <a:extLst>
              <a:ext uri="{FF2B5EF4-FFF2-40B4-BE49-F238E27FC236}">
                <a16:creationId xmlns:a16="http://schemas.microsoft.com/office/drawing/2014/main" id="{1D4FB3D1-3720-44E0-B9FA-9198070B87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76285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5F833932-DD93-4035-9D88-3F13736D11B1}"/>
              </a:ext>
            </a:extLst>
          </p:cNvPr>
          <p:cNvSpPr/>
          <p:nvPr/>
        </p:nvSpPr>
        <p:spPr>
          <a:xfrm>
            <a:off x="9471502" y="99814"/>
            <a:ext cx="2660537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First</a:t>
            </a:r>
          </a:p>
        </p:txBody>
      </p:sp>
    </p:spTree>
    <p:extLst>
      <p:ext uri="{BB962C8B-B14F-4D97-AF65-F5344CB8AC3E}">
        <p14:creationId xmlns:p14="http://schemas.microsoft.com/office/powerpoint/2010/main" val="155628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Offtopic</a:t>
            </a:r>
            <a:endParaRPr lang="ru-RU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6941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23933-1AA7-4981-AB8A-848CF09A9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Offtopic</a:t>
            </a:r>
            <a:r>
              <a:rPr lang="ru-RU" dirty="0"/>
              <a:t> №1: Готовое решение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B8196-E297-4960-AFEA-6A47DBDE3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GOF </a:t>
            </a:r>
            <a:r>
              <a:rPr lang="ru-RU" dirty="0"/>
              <a:t>паттерны </a:t>
            </a:r>
          </a:p>
          <a:p>
            <a:r>
              <a:rPr lang="en-US" dirty="0"/>
              <a:t>Domain </a:t>
            </a:r>
            <a:r>
              <a:rPr lang="ru-RU" dirty="0"/>
              <a:t>паттерн</a:t>
            </a:r>
          </a:p>
          <a:p>
            <a:r>
              <a:rPr lang="en-US" dirty="0"/>
              <a:t>Copy-Paste </a:t>
            </a:r>
            <a:r>
              <a:rPr lang="ru-RU" dirty="0"/>
              <a:t>с прошлого проекта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700D0-AFA3-4F94-B058-3990683A8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49E7E5-07B6-454D-B182-030DEB7595E2}"/>
              </a:ext>
            </a:extLst>
          </p:cNvPr>
          <p:cNvSpPr/>
          <p:nvPr/>
        </p:nvSpPr>
        <p:spPr>
          <a:xfrm>
            <a:off x="9512858" y="99814"/>
            <a:ext cx="2577822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Last</a:t>
            </a:r>
          </a:p>
        </p:txBody>
      </p:sp>
    </p:spTree>
    <p:extLst>
      <p:ext uri="{BB962C8B-B14F-4D97-AF65-F5344CB8AC3E}">
        <p14:creationId xmlns:p14="http://schemas.microsoft.com/office/powerpoint/2010/main" val="404104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B40176-6A1C-4F85-A7A7-20EBC916F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Молоток?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94D57E50-C3FE-48D3-86D2-EA56783DFE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C6CA30D-0DF1-4DB9-83DC-114FAF156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D4180CB2-91E0-48D4-9703-0DB3C83C597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0" y="1301221"/>
            <a:ext cx="5181600" cy="2437870"/>
          </a:xfrm>
        </p:spPr>
      </p:pic>
    </p:spTree>
    <p:extLst>
      <p:ext uri="{BB962C8B-B14F-4D97-AF65-F5344CB8AC3E}">
        <p14:creationId xmlns:p14="http://schemas.microsoft.com/office/powerpoint/2010/main" val="27071176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75583-D0F5-40FE-95F7-BB7C16C70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Offtopic</a:t>
            </a:r>
            <a:r>
              <a:rPr lang="ru-RU" dirty="0"/>
              <a:t> №2: Взаимодействие с  </a:t>
            </a:r>
            <a:r>
              <a:rPr lang="en-US" dirty="0"/>
              <a:t>API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90860184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6773445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9A8E8-4A52-4D7A-B240-5526C8105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833932-DD93-4035-9D88-3F13736D11B1}"/>
              </a:ext>
            </a:extLst>
          </p:cNvPr>
          <p:cNvSpPr/>
          <p:nvPr/>
        </p:nvSpPr>
        <p:spPr>
          <a:xfrm>
            <a:off x="9471502" y="99814"/>
            <a:ext cx="2660537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First</a:t>
            </a:r>
          </a:p>
        </p:txBody>
      </p:sp>
    </p:spTree>
    <p:extLst>
      <p:ext uri="{BB962C8B-B14F-4D97-AF65-F5344CB8AC3E}">
        <p14:creationId xmlns:p14="http://schemas.microsoft.com/office/powerpoint/2010/main" val="28801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9" grpId="0">
        <p:bldAsOne/>
      </p:bldGraphic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265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E4F99-7171-42BB-BC0C-24391B526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Давайте использовать все инструменты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CE51A-F426-47BD-9692-42DC0E88E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First</a:t>
            </a:r>
          </a:p>
          <a:p>
            <a:pPr lvl="1"/>
            <a:r>
              <a:rPr lang="ru-RU" dirty="0"/>
              <a:t>Когда мы можем</a:t>
            </a:r>
          </a:p>
          <a:p>
            <a:r>
              <a:rPr lang="en-US" dirty="0"/>
              <a:t>TDD/TLD</a:t>
            </a:r>
          </a:p>
          <a:p>
            <a:pPr lvl="1"/>
            <a:r>
              <a:rPr lang="ru-RU" dirty="0"/>
              <a:t>Когда мы не можем сделать первый шаг</a:t>
            </a:r>
          </a:p>
          <a:p>
            <a:pPr lvl="1"/>
            <a:r>
              <a:rPr lang="ru-RU" dirty="0"/>
              <a:t>Когда мы демотивированны</a:t>
            </a:r>
          </a:p>
          <a:p>
            <a:pPr lvl="1"/>
            <a:r>
              <a:rPr lang="ru-RU" dirty="0"/>
              <a:t>Когда хочется побыдлокодить</a:t>
            </a:r>
          </a:p>
          <a:p>
            <a:r>
              <a:rPr lang="en-US" dirty="0"/>
              <a:t>Test Last</a:t>
            </a:r>
          </a:p>
          <a:p>
            <a:pPr lvl="1"/>
            <a:r>
              <a:rPr lang="ru-RU" dirty="0"/>
              <a:t>Когда пришло вдохновение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4690C-2949-48AE-8158-88DE056EA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3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7D1CAF-D0D8-4FE1-9857-2A6CEAD80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Все инструменты необходимы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AB240644-6967-4CFA-874C-BCFE034F28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pic>
        <p:nvPicPr>
          <p:cNvPr id="9" name="Объект 8">
            <a:extLst>
              <a:ext uri="{FF2B5EF4-FFF2-40B4-BE49-F238E27FC236}">
                <a16:creationId xmlns:a16="http://schemas.microsoft.com/office/drawing/2014/main" id="{B27FEE1E-8E3A-4B4A-884A-63A1DF7BFB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772073"/>
            <a:ext cx="5455917" cy="306895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F0E3E56-3D71-4EB9-916E-CE5CDDCB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71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313A2-943A-4A32-B803-9418A3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 vs TDD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EB9AD62-C09F-4856-B9D3-1E94FE18EA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833788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9CE295-7D81-4200-BC90-9762A2FAA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73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0AC6C3-553E-414A-BAF1-F3A08798F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Что это?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427367A6-F36D-4ACD-AD17-CFED369347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2190041" y="1675227"/>
            <a:ext cx="7811917" cy="439419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5DADAF-7C87-46E4-ADB8-555C8D77D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71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93344-6E51-4ED9-997D-3632B944E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3C374-5EB5-477C-A4AB-4B1A92DBA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Сначала весь код</a:t>
            </a:r>
          </a:p>
          <a:p>
            <a:r>
              <a:rPr lang="ru-RU" dirty="0"/>
              <a:t>Потом все тесты</a:t>
            </a:r>
          </a:p>
          <a:p>
            <a:endParaRPr lang="ru-RU" dirty="0"/>
          </a:p>
          <a:p>
            <a:r>
              <a:rPr lang="ru-RU" dirty="0"/>
              <a:t>Недостатки</a:t>
            </a:r>
          </a:p>
          <a:p>
            <a:pPr lvl="1"/>
            <a:r>
              <a:rPr lang="ru-RU" dirty="0"/>
              <a:t>Иногда сложно написать тесты</a:t>
            </a:r>
          </a:p>
          <a:p>
            <a:pPr lvl="1"/>
            <a:r>
              <a:rPr lang="ru-RU" dirty="0"/>
              <a:t>Понимание реализации влияет на тест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8FCBF-E037-4153-A1F4-28B2EACE5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8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93344-6E51-4ED9-997D-3632B944E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3C374-5EB5-477C-A4AB-4B1A92DBA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Сначала весь код</a:t>
            </a:r>
          </a:p>
          <a:p>
            <a:r>
              <a:rPr lang="ru-RU" dirty="0"/>
              <a:t>Потом все тесты</a:t>
            </a:r>
          </a:p>
          <a:p>
            <a:endParaRPr lang="ru-RU" dirty="0"/>
          </a:p>
          <a:p>
            <a:r>
              <a:rPr lang="ru-RU" dirty="0"/>
              <a:t>Недостатки</a:t>
            </a:r>
          </a:p>
          <a:p>
            <a:pPr lvl="1"/>
            <a:r>
              <a:rPr lang="ru-RU" dirty="0"/>
              <a:t>Иногда сложно написать тесты</a:t>
            </a:r>
          </a:p>
          <a:p>
            <a:pPr lvl="1"/>
            <a:r>
              <a:rPr lang="ru-RU" dirty="0"/>
              <a:t>Понимание реализации влияет на тест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8FCBF-E037-4153-A1F4-28B2EACE5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0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1197</Words>
  <Application>Microsoft Office PowerPoint</Application>
  <PresentationFormat>Широкоэкранный</PresentationFormat>
  <Paragraphs>339</Paragraphs>
  <Slides>42</Slides>
  <Notes>32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Consolas</vt:lpstr>
      <vt:lpstr>Office Theme</vt:lpstr>
      <vt:lpstr>Test Last, Test First, TDD</vt:lpstr>
      <vt:lpstr>Что вы предпочитаете?</vt:lpstr>
      <vt:lpstr>Отвертка?</vt:lpstr>
      <vt:lpstr>Молоток?</vt:lpstr>
      <vt:lpstr>Все инструменты необходимы</vt:lpstr>
      <vt:lpstr>Test Last vs TDD</vt:lpstr>
      <vt:lpstr>Что это?</vt:lpstr>
      <vt:lpstr>Test Last</vt:lpstr>
      <vt:lpstr>Test Last</vt:lpstr>
      <vt:lpstr>Test First</vt:lpstr>
      <vt:lpstr>TDD (TLD)</vt:lpstr>
      <vt:lpstr>Семь красных линий</vt:lpstr>
      <vt:lpstr>Нарисовать …</vt:lpstr>
      <vt:lpstr>Нарисовать …</vt:lpstr>
      <vt:lpstr>... 7 красных линий...</vt:lpstr>
      <vt:lpstr>... 7 красных линий...</vt:lpstr>
      <vt:lpstr>... 7 красных линий...</vt:lpstr>
      <vt:lpstr>... 7 красных линий...</vt:lpstr>
      <vt:lpstr>... 7 красных линий..</vt:lpstr>
      <vt:lpstr>...строго перпендикулярных…</vt:lpstr>
      <vt:lpstr>...строго перпендикулярных…</vt:lpstr>
      <vt:lpstr>2 строго препендикулярные линии</vt:lpstr>
      <vt:lpstr>2 строго препендикулярные линии</vt:lpstr>
      <vt:lpstr>2 строго препендикулярные линии</vt:lpstr>
      <vt:lpstr>...строго перпендикулярных…</vt:lpstr>
      <vt:lpstr>3 строго перпендикулярные линии</vt:lpstr>
      <vt:lpstr>...строго перпендикулярных…</vt:lpstr>
      <vt:lpstr>Состояние потока</vt:lpstr>
      <vt:lpstr>... и некоторые зеленым цветом, а, некоторые, прозрачным...</vt:lpstr>
      <vt:lpstr>... и некоторые зеленым цветом, а, некоторые, прозрачным...</vt:lpstr>
      <vt:lpstr>Одна красная линия зеленым цветом</vt:lpstr>
      <vt:lpstr>... и некоторые зеленым цветом, а, некоторые, прозрачным...</vt:lpstr>
      <vt:lpstr>TDD, Быдлокод и Мотивация</vt:lpstr>
      <vt:lpstr>TDD, Быдлокод и Мотивация</vt:lpstr>
      <vt:lpstr>…одну линию в форме котенка.</vt:lpstr>
      <vt:lpstr>…одну линию в форме котенка.</vt:lpstr>
      <vt:lpstr>…одну линию в форме котенка.</vt:lpstr>
      <vt:lpstr>Offtopic</vt:lpstr>
      <vt:lpstr>Offtopic №1: Готовое решение</vt:lpstr>
      <vt:lpstr>Offtopic №2: Взаимодействие с  API</vt:lpstr>
      <vt:lpstr>Заключение</vt:lpstr>
      <vt:lpstr>Давайте использовать все инструменты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Last, Test First, TDD</dc:title>
  <dc:creator>Aleksandr Kugushev</dc:creator>
  <cp:lastModifiedBy>Aleksandr Kugushev</cp:lastModifiedBy>
  <cp:revision>4</cp:revision>
  <dcterms:created xsi:type="dcterms:W3CDTF">2018-08-04T10:35:10Z</dcterms:created>
  <dcterms:modified xsi:type="dcterms:W3CDTF">2018-08-04T10:40:59Z</dcterms:modified>
</cp:coreProperties>
</file>